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4"/>
    <p:sldMasterId id="2147483654" r:id="rId5"/>
    <p:sldMasterId id="2147483659" r:id="rId6"/>
  </p:sldMasterIdLst>
  <p:notesMasterIdLst>
    <p:notesMasterId r:id="rId17"/>
  </p:notesMasterIdLst>
  <p:handoutMasterIdLst>
    <p:handoutMasterId r:id="rId18"/>
  </p:handoutMasterIdLst>
  <p:sldIdLst>
    <p:sldId id="265" r:id="rId7"/>
    <p:sldId id="322" r:id="rId8"/>
    <p:sldId id="268" r:id="rId9"/>
    <p:sldId id="267" r:id="rId10"/>
    <p:sldId id="269" r:id="rId11"/>
    <p:sldId id="270" r:id="rId12"/>
    <p:sldId id="266" r:id="rId13"/>
    <p:sldId id="271" r:id="rId14"/>
    <p:sldId id="360"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LLUS Segolene" initials="GS" lastIdx="1" clrIdx="0">
    <p:extLst>
      <p:ext uri="{19B8F6BF-5375-455C-9EA6-DF929625EA0E}">
        <p15:presenceInfo xmlns:p15="http://schemas.microsoft.com/office/powerpoint/2012/main" userId="S-1-5-21-861567501-1417001333-682003330-6759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769C"/>
    <a:srgbClr val="00BF00"/>
    <a:srgbClr val="003160"/>
    <a:srgbClr val="E72736"/>
    <a:srgbClr val="26BAD9"/>
    <a:srgbClr val="003161"/>
    <a:srgbClr val="8497B0"/>
    <a:srgbClr val="862069"/>
    <a:srgbClr val="811863"/>
    <a:srgbClr val="C401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4C23B0-8F02-4882-9082-1B1B5F7F0DBE}" v="109" dt="2025-11-27T12:16:26.0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81" autoAdjust="0"/>
    <p:restoredTop sz="86837" autoAdjust="0"/>
  </p:normalViewPr>
  <p:slideViewPr>
    <p:cSldViewPr snapToGrid="0">
      <p:cViewPr>
        <p:scale>
          <a:sx n="75" d="100"/>
          <a:sy n="75" d="100"/>
        </p:scale>
        <p:origin x="3076" y="1944"/>
      </p:cViewPr>
      <p:guideLst>
        <p:guide orient="horz" pos="2160"/>
        <p:guide pos="3863"/>
      </p:guideLst>
    </p:cSldViewPr>
  </p:slideViewPr>
  <p:notesTextViewPr>
    <p:cViewPr>
      <p:scale>
        <a:sx n="3" d="2"/>
        <a:sy n="3" d="2"/>
      </p:scale>
      <p:origin x="0" y="0"/>
    </p:cViewPr>
  </p:notesTextViewPr>
  <p:notesViewPr>
    <p:cSldViewPr snapToGrid="0">
      <p:cViewPr varScale="1">
        <p:scale>
          <a:sx n="63" d="100"/>
          <a:sy n="63" d="100"/>
        </p:scale>
        <p:origin x="3067" y="3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chka Roffe" userId="a9e2d130-8b01-40f5-be90-a3bb157e8a22" providerId="ADAL" clId="{659B48FB-6CC5-4C1D-ABB2-89694BF6BCAF}"/>
    <pc:docChg chg="undo custSel addSld delSld modSld sldOrd">
      <pc:chgData name="Joschka Roffe" userId="a9e2d130-8b01-40f5-be90-a3bb157e8a22" providerId="ADAL" clId="{659B48FB-6CC5-4C1D-ABB2-89694BF6BCAF}" dt="2025-11-27T12:16:53.416" v="4287" actId="14100"/>
      <pc:docMkLst>
        <pc:docMk/>
      </pc:docMkLst>
      <pc:sldChg chg="modSp mod">
        <pc:chgData name="Joschka Roffe" userId="a9e2d130-8b01-40f5-be90-a3bb157e8a22" providerId="ADAL" clId="{659B48FB-6CC5-4C1D-ABB2-89694BF6BCAF}" dt="2025-11-27T12:15:12.698" v="4204" actId="20577"/>
        <pc:sldMkLst>
          <pc:docMk/>
          <pc:sldMk cId="1477214997" sldId="265"/>
        </pc:sldMkLst>
        <pc:spChg chg="mod">
          <ac:chgData name="Joschka Roffe" userId="a9e2d130-8b01-40f5-be90-a3bb157e8a22" providerId="ADAL" clId="{659B48FB-6CC5-4C1D-ABB2-89694BF6BCAF}" dt="2025-11-27T12:15:05.818" v="4199" actId="20577"/>
          <ac:spMkLst>
            <pc:docMk/>
            <pc:sldMk cId="1477214997" sldId="265"/>
            <ac:spMk id="2" creationId="{00000000-0000-0000-0000-000000000000}"/>
          </ac:spMkLst>
        </pc:spChg>
        <pc:spChg chg="mod">
          <ac:chgData name="Joschka Roffe" userId="a9e2d130-8b01-40f5-be90-a3bb157e8a22" providerId="ADAL" clId="{659B48FB-6CC5-4C1D-ABB2-89694BF6BCAF}" dt="2025-11-27T12:15:12.698" v="4204" actId="20577"/>
          <ac:spMkLst>
            <pc:docMk/>
            <pc:sldMk cId="1477214997" sldId="265"/>
            <ac:spMk id="3" creationId="{00000000-0000-0000-0000-000000000000}"/>
          </ac:spMkLst>
        </pc:spChg>
      </pc:sldChg>
      <pc:sldChg chg="modSp new mod">
        <pc:chgData name="Joschka Roffe" userId="a9e2d130-8b01-40f5-be90-a3bb157e8a22" providerId="ADAL" clId="{659B48FB-6CC5-4C1D-ABB2-89694BF6BCAF}" dt="2025-11-27T11:50:11.244" v="3309" actId="20577"/>
        <pc:sldMkLst>
          <pc:docMk/>
          <pc:sldMk cId="2933885142" sldId="266"/>
        </pc:sldMkLst>
        <pc:spChg chg="mod">
          <ac:chgData name="Joschka Roffe" userId="a9e2d130-8b01-40f5-be90-a3bb157e8a22" providerId="ADAL" clId="{659B48FB-6CC5-4C1D-ABB2-89694BF6BCAF}" dt="2025-11-27T11:50:02.714" v="3274" actId="20577"/>
          <ac:spMkLst>
            <pc:docMk/>
            <pc:sldMk cId="2933885142" sldId="266"/>
            <ac:spMk id="2" creationId="{8071926F-C2AC-0A6E-38FA-D24220F7616B}"/>
          </ac:spMkLst>
        </pc:spChg>
        <pc:spChg chg="mod">
          <ac:chgData name="Joschka Roffe" userId="a9e2d130-8b01-40f5-be90-a3bb157e8a22" providerId="ADAL" clId="{659B48FB-6CC5-4C1D-ABB2-89694BF6BCAF}" dt="2025-11-27T11:50:11.244" v="3309" actId="20577"/>
          <ac:spMkLst>
            <pc:docMk/>
            <pc:sldMk cId="2933885142" sldId="266"/>
            <ac:spMk id="3" creationId="{5C660E62-8A31-648C-58D1-D0927080D1C0}"/>
          </ac:spMkLst>
        </pc:spChg>
      </pc:sldChg>
      <pc:sldChg chg="addSp delSp modSp new mod ord">
        <pc:chgData name="Joschka Roffe" userId="a9e2d130-8b01-40f5-be90-a3bb157e8a22" providerId="ADAL" clId="{659B48FB-6CC5-4C1D-ABB2-89694BF6BCAF}" dt="2025-11-27T11:49:30.668" v="3257" actId="20577"/>
        <pc:sldMkLst>
          <pc:docMk/>
          <pc:sldMk cId="2573727783" sldId="267"/>
        </pc:sldMkLst>
        <pc:spChg chg="mod">
          <ac:chgData name="Joschka Roffe" userId="a9e2d130-8b01-40f5-be90-a3bb157e8a22" providerId="ADAL" clId="{659B48FB-6CC5-4C1D-ABB2-89694BF6BCAF}" dt="2025-11-27T11:35:40.016" v="2260" actId="14100"/>
          <ac:spMkLst>
            <pc:docMk/>
            <pc:sldMk cId="2573727783" sldId="267"/>
            <ac:spMk id="2" creationId="{721B9B2B-EED8-8FF1-306F-EA5A80DC4008}"/>
          </ac:spMkLst>
        </pc:spChg>
        <pc:spChg chg="del">
          <ac:chgData name="Joschka Roffe" userId="a9e2d130-8b01-40f5-be90-a3bb157e8a22" providerId="ADAL" clId="{659B48FB-6CC5-4C1D-ABB2-89694BF6BCAF}" dt="2025-11-27T11:35:49.650" v="2261" actId="478"/>
          <ac:spMkLst>
            <pc:docMk/>
            <pc:sldMk cId="2573727783" sldId="267"/>
            <ac:spMk id="3" creationId="{5E2CECDD-51BE-6355-96CA-33C873E9312F}"/>
          </ac:spMkLst>
        </pc:spChg>
        <pc:spChg chg="del">
          <ac:chgData name="Joschka Roffe" userId="a9e2d130-8b01-40f5-be90-a3bb157e8a22" providerId="ADAL" clId="{659B48FB-6CC5-4C1D-ABB2-89694BF6BCAF}" dt="2025-11-27T11:35:53.269" v="2262" actId="478"/>
          <ac:spMkLst>
            <pc:docMk/>
            <pc:sldMk cId="2573727783" sldId="267"/>
            <ac:spMk id="4" creationId="{08830874-516A-B416-B1CD-2D470A2648A6}"/>
          </ac:spMkLst>
        </pc:spChg>
        <pc:spChg chg="del">
          <ac:chgData name="Joschka Roffe" userId="a9e2d130-8b01-40f5-be90-a3bb157e8a22" providerId="ADAL" clId="{659B48FB-6CC5-4C1D-ABB2-89694BF6BCAF}" dt="2025-11-27T11:35:53.269" v="2262" actId="478"/>
          <ac:spMkLst>
            <pc:docMk/>
            <pc:sldMk cId="2573727783" sldId="267"/>
            <ac:spMk id="5" creationId="{F824A886-7A25-A159-F29B-3F7933779AB6}"/>
          </ac:spMkLst>
        </pc:spChg>
        <pc:spChg chg="del">
          <ac:chgData name="Joschka Roffe" userId="a9e2d130-8b01-40f5-be90-a3bb157e8a22" providerId="ADAL" clId="{659B48FB-6CC5-4C1D-ABB2-89694BF6BCAF}" dt="2025-11-27T11:35:53.269" v="2262" actId="478"/>
          <ac:spMkLst>
            <pc:docMk/>
            <pc:sldMk cId="2573727783" sldId="267"/>
            <ac:spMk id="6" creationId="{2C50A2C8-BDE4-F1B7-DF16-1941670766D6}"/>
          </ac:spMkLst>
        </pc:spChg>
        <pc:spChg chg="del">
          <ac:chgData name="Joschka Roffe" userId="a9e2d130-8b01-40f5-be90-a3bb157e8a22" providerId="ADAL" clId="{659B48FB-6CC5-4C1D-ABB2-89694BF6BCAF}" dt="2025-11-27T11:35:53.269" v="2262" actId="478"/>
          <ac:spMkLst>
            <pc:docMk/>
            <pc:sldMk cId="2573727783" sldId="267"/>
            <ac:spMk id="7" creationId="{2346E3C9-C3AD-6A2B-B77B-A7C7DE7DBBC8}"/>
          </ac:spMkLst>
        </pc:spChg>
        <pc:spChg chg="add mod">
          <ac:chgData name="Joschka Roffe" userId="a9e2d130-8b01-40f5-be90-a3bb157e8a22" providerId="ADAL" clId="{659B48FB-6CC5-4C1D-ABB2-89694BF6BCAF}" dt="2025-11-27T11:49:30.668" v="3257" actId="20577"/>
          <ac:spMkLst>
            <pc:docMk/>
            <pc:sldMk cId="2573727783" sldId="267"/>
            <ac:spMk id="9" creationId="{6B3A4EA5-7D5F-39CD-802A-47CA90168FF9}"/>
          </ac:spMkLst>
        </pc:spChg>
      </pc:sldChg>
      <pc:sldChg chg="modSp new mod">
        <pc:chgData name="Joschka Roffe" userId="a9e2d130-8b01-40f5-be90-a3bb157e8a22" providerId="ADAL" clId="{659B48FB-6CC5-4C1D-ABB2-89694BF6BCAF}" dt="2025-11-27T11:35:17.011" v="2191" actId="20577"/>
        <pc:sldMkLst>
          <pc:docMk/>
          <pc:sldMk cId="591786956" sldId="268"/>
        </pc:sldMkLst>
        <pc:spChg chg="mod">
          <ac:chgData name="Joschka Roffe" userId="a9e2d130-8b01-40f5-be90-a3bb157e8a22" providerId="ADAL" clId="{659B48FB-6CC5-4C1D-ABB2-89694BF6BCAF}" dt="2025-11-27T11:34:32.437" v="2106" actId="20577"/>
          <ac:spMkLst>
            <pc:docMk/>
            <pc:sldMk cId="591786956" sldId="268"/>
            <ac:spMk id="2" creationId="{6B48F8D2-D39A-712C-0FBB-4B9D81E7D48E}"/>
          </ac:spMkLst>
        </pc:spChg>
        <pc:spChg chg="mod">
          <ac:chgData name="Joschka Roffe" userId="a9e2d130-8b01-40f5-be90-a3bb157e8a22" providerId="ADAL" clId="{659B48FB-6CC5-4C1D-ABB2-89694BF6BCAF}" dt="2025-11-27T11:35:17.011" v="2191" actId="20577"/>
          <ac:spMkLst>
            <pc:docMk/>
            <pc:sldMk cId="591786956" sldId="268"/>
            <ac:spMk id="3" creationId="{F29371FD-6F1B-C7E4-824C-997CFE782A27}"/>
          </ac:spMkLst>
        </pc:spChg>
      </pc:sldChg>
      <pc:sldChg chg="modSp add mod ord">
        <pc:chgData name="Joschka Roffe" userId="a9e2d130-8b01-40f5-be90-a3bb157e8a22" providerId="ADAL" clId="{659B48FB-6CC5-4C1D-ABB2-89694BF6BCAF}" dt="2025-11-27T11:38:18.034" v="2325" actId="20577"/>
        <pc:sldMkLst>
          <pc:docMk/>
          <pc:sldMk cId="334639103" sldId="269"/>
        </pc:sldMkLst>
        <pc:spChg chg="mod">
          <ac:chgData name="Joschka Roffe" userId="a9e2d130-8b01-40f5-be90-a3bb157e8a22" providerId="ADAL" clId="{659B48FB-6CC5-4C1D-ABB2-89694BF6BCAF}" dt="2025-11-27T11:38:18.034" v="2325" actId="20577"/>
          <ac:spMkLst>
            <pc:docMk/>
            <pc:sldMk cId="334639103" sldId="269"/>
            <ac:spMk id="3" creationId="{6FA2200E-C44D-8AF7-86B4-4990EEA1B229}"/>
          </ac:spMkLst>
        </pc:spChg>
      </pc:sldChg>
      <pc:sldChg chg="modSp add mod">
        <pc:chgData name="Joschka Roffe" userId="a9e2d130-8b01-40f5-be90-a3bb157e8a22" providerId="ADAL" clId="{659B48FB-6CC5-4C1D-ABB2-89694BF6BCAF}" dt="2025-11-27T12:03:57.032" v="3899" actId="20577"/>
        <pc:sldMkLst>
          <pc:docMk/>
          <pc:sldMk cId="2212833059" sldId="270"/>
        </pc:sldMkLst>
        <pc:spChg chg="mod">
          <ac:chgData name="Joschka Roffe" userId="a9e2d130-8b01-40f5-be90-a3bb157e8a22" providerId="ADAL" clId="{659B48FB-6CC5-4C1D-ABB2-89694BF6BCAF}" dt="2025-11-27T11:39:43.730" v="2378" actId="14100"/>
          <ac:spMkLst>
            <pc:docMk/>
            <pc:sldMk cId="2212833059" sldId="270"/>
            <ac:spMk id="2" creationId="{D47B4FDB-5531-0D0B-50EC-9E424153A41B}"/>
          </ac:spMkLst>
        </pc:spChg>
        <pc:spChg chg="mod">
          <ac:chgData name="Joschka Roffe" userId="a9e2d130-8b01-40f5-be90-a3bb157e8a22" providerId="ADAL" clId="{659B48FB-6CC5-4C1D-ABB2-89694BF6BCAF}" dt="2025-11-27T12:03:57.032" v="3899" actId="20577"/>
          <ac:spMkLst>
            <pc:docMk/>
            <pc:sldMk cId="2212833059" sldId="270"/>
            <ac:spMk id="9" creationId="{96F148F4-0CCA-A0DA-0C78-4BF64E58B33B}"/>
          </ac:spMkLst>
        </pc:spChg>
      </pc:sldChg>
      <pc:sldChg chg="add del">
        <pc:chgData name="Joschka Roffe" userId="a9e2d130-8b01-40f5-be90-a3bb157e8a22" providerId="ADAL" clId="{659B48FB-6CC5-4C1D-ABB2-89694BF6BCAF}" dt="2025-11-27T11:38:40.143" v="2329"/>
        <pc:sldMkLst>
          <pc:docMk/>
          <pc:sldMk cId="3177254045" sldId="270"/>
        </pc:sldMkLst>
      </pc:sldChg>
      <pc:sldChg chg="add del">
        <pc:chgData name="Joschka Roffe" userId="a9e2d130-8b01-40f5-be90-a3bb157e8a22" providerId="ADAL" clId="{659B48FB-6CC5-4C1D-ABB2-89694BF6BCAF}" dt="2025-11-27T11:38:29.140" v="2327"/>
        <pc:sldMkLst>
          <pc:docMk/>
          <pc:sldMk cId="3273097275" sldId="270"/>
        </pc:sldMkLst>
      </pc:sldChg>
      <pc:sldChg chg="addSp modSp add mod">
        <pc:chgData name="Joschka Roffe" userId="a9e2d130-8b01-40f5-be90-a3bb157e8a22" providerId="ADAL" clId="{659B48FB-6CC5-4C1D-ABB2-89694BF6BCAF}" dt="2025-11-27T12:16:53.416" v="4287" actId="14100"/>
        <pc:sldMkLst>
          <pc:docMk/>
          <pc:sldMk cId="2108326595" sldId="271"/>
        </pc:sldMkLst>
        <pc:spChg chg="mod">
          <ac:chgData name="Joschka Roffe" userId="a9e2d130-8b01-40f5-be90-a3bb157e8a22" providerId="ADAL" clId="{659B48FB-6CC5-4C1D-ABB2-89694BF6BCAF}" dt="2025-11-27T11:39:58.662" v="2395" actId="20577"/>
          <ac:spMkLst>
            <pc:docMk/>
            <pc:sldMk cId="2108326595" sldId="271"/>
            <ac:spMk id="2" creationId="{9997D474-664D-35B8-079A-30D7E2D658EE}"/>
          </ac:spMkLst>
        </pc:spChg>
        <pc:spChg chg="mod">
          <ac:chgData name="Joschka Roffe" userId="a9e2d130-8b01-40f5-be90-a3bb157e8a22" providerId="ADAL" clId="{659B48FB-6CC5-4C1D-ABB2-89694BF6BCAF}" dt="2025-11-27T12:16:53.416" v="4287" actId="14100"/>
          <ac:spMkLst>
            <pc:docMk/>
            <pc:sldMk cId="2108326595" sldId="271"/>
            <ac:spMk id="9" creationId="{B5740B1A-4303-11E4-3307-7A39F34933FA}"/>
          </ac:spMkLst>
        </pc:spChg>
        <pc:picChg chg="add mod">
          <ac:chgData name="Joschka Roffe" userId="a9e2d130-8b01-40f5-be90-a3bb157e8a22" providerId="ADAL" clId="{659B48FB-6CC5-4C1D-ABB2-89694BF6BCAF}" dt="2025-11-27T12:02:03.446" v="3754" actId="1076"/>
          <ac:picMkLst>
            <pc:docMk/>
            <pc:sldMk cId="2108326595" sldId="271"/>
            <ac:picMk id="4" creationId="{410F576B-37A5-63FF-7934-96371928B6F8}"/>
          </ac:picMkLst>
        </pc:picChg>
      </pc:sldChg>
      <pc:sldChg chg="del">
        <pc:chgData name="Joschka Roffe" userId="a9e2d130-8b01-40f5-be90-a3bb157e8a22" providerId="ADAL" clId="{659B48FB-6CC5-4C1D-ABB2-89694BF6BCAF}" dt="2025-11-27T11:33:55.758" v="2075" actId="47"/>
        <pc:sldMkLst>
          <pc:docMk/>
          <pc:sldMk cId="377123748" sldId="297"/>
        </pc:sldMkLst>
      </pc:sldChg>
      <pc:sldChg chg="addSp delSp modSp del mod">
        <pc:chgData name="Joschka Roffe" userId="a9e2d130-8b01-40f5-be90-a3bb157e8a22" providerId="ADAL" clId="{659B48FB-6CC5-4C1D-ABB2-89694BF6BCAF}" dt="2025-11-27T11:33:55.758" v="2075" actId="47"/>
        <pc:sldMkLst>
          <pc:docMk/>
          <pc:sldMk cId="4227098110" sldId="311"/>
        </pc:sldMkLst>
      </pc:sldChg>
      <pc:sldChg chg="addSp delSp modSp del mod">
        <pc:chgData name="Joschka Roffe" userId="a9e2d130-8b01-40f5-be90-a3bb157e8a22" providerId="ADAL" clId="{659B48FB-6CC5-4C1D-ABB2-89694BF6BCAF}" dt="2025-11-27T11:33:55.758" v="2075" actId="47"/>
        <pc:sldMkLst>
          <pc:docMk/>
          <pc:sldMk cId="1690676264" sldId="320"/>
        </pc:sldMkLst>
      </pc:sldChg>
      <pc:sldChg chg="del">
        <pc:chgData name="Joschka Roffe" userId="a9e2d130-8b01-40f5-be90-a3bb157e8a22" providerId="ADAL" clId="{659B48FB-6CC5-4C1D-ABB2-89694BF6BCAF}" dt="2025-11-27T11:33:55.758" v="2075" actId="47"/>
        <pc:sldMkLst>
          <pc:docMk/>
          <pc:sldMk cId="629608361" sldId="321"/>
        </pc:sldMkLst>
      </pc:sldChg>
      <pc:sldChg chg="addSp delSp modSp add del mod">
        <pc:chgData name="Joschka Roffe" userId="a9e2d130-8b01-40f5-be90-a3bb157e8a22" providerId="ADAL" clId="{659B48FB-6CC5-4C1D-ABB2-89694BF6BCAF}" dt="2025-11-27T12:15:46.972" v="4281" actId="20577"/>
        <pc:sldMkLst>
          <pc:docMk/>
          <pc:sldMk cId="39303622" sldId="322"/>
        </pc:sldMkLst>
        <pc:spChg chg="del mod">
          <ac:chgData name="Joschka Roffe" userId="a9e2d130-8b01-40f5-be90-a3bb157e8a22" providerId="ADAL" clId="{659B48FB-6CC5-4C1D-ABB2-89694BF6BCAF}" dt="2025-11-27T12:05:45.245" v="3935" actId="478"/>
          <ac:spMkLst>
            <pc:docMk/>
            <pc:sldMk cId="39303622" sldId="322"/>
            <ac:spMk id="2" creationId="{87A58094-F027-30F5-A773-FD8F2C2BCE84}"/>
          </ac:spMkLst>
        </pc:spChg>
        <pc:spChg chg="add del mod">
          <ac:chgData name="Joschka Roffe" userId="a9e2d130-8b01-40f5-be90-a3bb157e8a22" providerId="ADAL" clId="{659B48FB-6CC5-4C1D-ABB2-89694BF6BCAF}" dt="2025-11-27T12:05:46.434" v="3936" actId="478"/>
          <ac:spMkLst>
            <pc:docMk/>
            <pc:sldMk cId="39303622" sldId="322"/>
            <ac:spMk id="5" creationId="{83F7B44B-2E52-A79D-08D3-24919F393DF7}"/>
          </ac:spMkLst>
        </pc:spChg>
        <pc:spChg chg="add mod">
          <ac:chgData name="Joschka Roffe" userId="a9e2d130-8b01-40f5-be90-a3bb157e8a22" providerId="ADAL" clId="{659B48FB-6CC5-4C1D-ABB2-89694BF6BCAF}" dt="2025-11-27T12:15:46.972" v="4281" actId="20577"/>
          <ac:spMkLst>
            <pc:docMk/>
            <pc:sldMk cId="39303622" sldId="322"/>
            <ac:spMk id="6" creationId="{9CD801A4-74C2-9945-4E78-CE04EA5C78FB}"/>
          </ac:spMkLst>
        </pc:spChg>
        <pc:spChg chg="mod">
          <ac:chgData name="Joschka Roffe" userId="a9e2d130-8b01-40f5-be90-a3bb157e8a22" providerId="ADAL" clId="{659B48FB-6CC5-4C1D-ABB2-89694BF6BCAF}" dt="2025-11-27T12:05:42.642" v="3934" actId="1076"/>
          <ac:spMkLst>
            <pc:docMk/>
            <pc:sldMk cId="39303622" sldId="322"/>
            <ac:spMk id="12" creationId="{95D2AA75-C97D-20F5-6EDF-311FA71BA150}"/>
          </ac:spMkLst>
        </pc:spChg>
        <pc:picChg chg="mod">
          <ac:chgData name="Joschka Roffe" userId="a9e2d130-8b01-40f5-be90-a3bb157e8a22" providerId="ADAL" clId="{659B48FB-6CC5-4C1D-ABB2-89694BF6BCAF}" dt="2025-11-27T12:04:57.413" v="3906" actId="1076"/>
          <ac:picMkLst>
            <pc:docMk/>
            <pc:sldMk cId="39303622" sldId="322"/>
            <ac:picMk id="4" creationId="{6238E821-C33C-3E56-884F-966D4FF6B0E5}"/>
          </ac:picMkLst>
        </pc:picChg>
      </pc:sldChg>
      <pc:sldChg chg="modSp del mod">
        <pc:chgData name="Joschka Roffe" userId="a9e2d130-8b01-40f5-be90-a3bb157e8a22" providerId="ADAL" clId="{659B48FB-6CC5-4C1D-ABB2-89694BF6BCAF}" dt="2025-11-27T11:33:55.758" v="2075" actId="47"/>
        <pc:sldMkLst>
          <pc:docMk/>
          <pc:sldMk cId="4188862789" sldId="322"/>
        </pc:sldMkLst>
      </pc:sldChg>
      <pc:sldChg chg="del">
        <pc:chgData name="Joschka Roffe" userId="a9e2d130-8b01-40f5-be90-a3bb157e8a22" providerId="ADAL" clId="{659B48FB-6CC5-4C1D-ABB2-89694BF6BCAF}" dt="2025-11-27T11:33:55.758" v="2075" actId="47"/>
        <pc:sldMkLst>
          <pc:docMk/>
          <pc:sldMk cId="1902128886" sldId="323"/>
        </pc:sldMkLst>
      </pc:sldChg>
      <pc:sldChg chg="del">
        <pc:chgData name="Joschka Roffe" userId="a9e2d130-8b01-40f5-be90-a3bb157e8a22" providerId="ADAL" clId="{659B48FB-6CC5-4C1D-ABB2-89694BF6BCAF}" dt="2025-11-27T11:33:55.758" v="2075" actId="47"/>
        <pc:sldMkLst>
          <pc:docMk/>
          <pc:sldMk cId="1611595296" sldId="324"/>
        </pc:sldMkLst>
      </pc:sldChg>
      <pc:sldChg chg="del">
        <pc:chgData name="Joschka Roffe" userId="a9e2d130-8b01-40f5-be90-a3bb157e8a22" providerId="ADAL" clId="{659B48FB-6CC5-4C1D-ABB2-89694BF6BCAF}" dt="2025-11-27T11:33:55.758" v="2075" actId="47"/>
        <pc:sldMkLst>
          <pc:docMk/>
          <pc:sldMk cId="4224530872" sldId="326"/>
        </pc:sldMkLst>
      </pc:sldChg>
      <pc:sldChg chg="del">
        <pc:chgData name="Joschka Roffe" userId="a9e2d130-8b01-40f5-be90-a3bb157e8a22" providerId="ADAL" clId="{659B48FB-6CC5-4C1D-ABB2-89694BF6BCAF}" dt="2025-11-27T11:33:55.758" v="2075" actId="47"/>
        <pc:sldMkLst>
          <pc:docMk/>
          <pc:sldMk cId="3287674153" sldId="327"/>
        </pc:sldMkLst>
      </pc:sldChg>
      <pc:sldChg chg="del">
        <pc:chgData name="Joschka Roffe" userId="a9e2d130-8b01-40f5-be90-a3bb157e8a22" providerId="ADAL" clId="{659B48FB-6CC5-4C1D-ABB2-89694BF6BCAF}" dt="2025-11-27T11:33:55.758" v="2075" actId="47"/>
        <pc:sldMkLst>
          <pc:docMk/>
          <pc:sldMk cId="1426178938" sldId="328"/>
        </pc:sldMkLst>
      </pc:sldChg>
      <pc:sldChg chg="del">
        <pc:chgData name="Joschka Roffe" userId="a9e2d130-8b01-40f5-be90-a3bb157e8a22" providerId="ADAL" clId="{659B48FB-6CC5-4C1D-ABB2-89694BF6BCAF}" dt="2025-11-27T11:33:55.758" v="2075" actId="47"/>
        <pc:sldMkLst>
          <pc:docMk/>
          <pc:sldMk cId="1665644222" sldId="329"/>
        </pc:sldMkLst>
      </pc:sldChg>
      <pc:sldChg chg="del">
        <pc:chgData name="Joschka Roffe" userId="a9e2d130-8b01-40f5-be90-a3bb157e8a22" providerId="ADAL" clId="{659B48FB-6CC5-4C1D-ABB2-89694BF6BCAF}" dt="2025-11-27T11:33:55.758" v="2075" actId="47"/>
        <pc:sldMkLst>
          <pc:docMk/>
          <pc:sldMk cId="1648771604" sldId="330"/>
        </pc:sldMkLst>
      </pc:sldChg>
      <pc:sldChg chg="del">
        <pc:chgData name="Joschka Roffe" userId="a9e2d130-8b01-40f5-be90-a3bb157e8a22" providerId="ADAL" clId="{659B48FB-6CC5-4C1D-ABB2-89694BF6BCAF}" dt="2025-11-27T11:33:55.758" v="2075" actId="47"/>
        <pc:sldMkLst>
          <pc:docMk/>
          <pc:sldMk cId="3174062485" sldId="331"/>
        </pc:sldMkLst>
      </pc:sldChg>
      <pc:sldChg chg="del">
        <pc:chgData name="Joschka Roffe" userId="a9e2d130-8b01-40f5-be90-a3bb157e8a22" providerId="ADAL" clId="{659B48FB-6CC5-4C1D-ABB2-89694BF6BCAF}" dt="2025-11-27T11:33:55.758" v="2075" actId="47"/>
        <pc:sldMkLst>
          <pc:docMk/>
          <pc:sldMk cId="3723163559" sldId="332"/>
        </pc:sldMkLst>
      </pc:sldChg>
      <pc:sldChg chg="del">
        <pc:chgData name="Joschka Roffe" userId="a9e2d130-8b01-40f5-be90-a3bb157e8a22" providerId="ADAL" clId="{659B48FB-6CC5-4C1D-ABB2-89694BF6BCAF}" dt="2025-11-27T11:33:55.758" v="2075" actId="47"/>
        <pc:sldMkLst>
          <pc:docMk/>
          <pc:sldMk cId="1710085567" sldId="333"/>
        </pc:sldMkLst>
      </pc:sldChg>
      <pc:sldChg chg="addSp modSp del mod">
        <pc:chgData name="Joschka Roffe" userId="a9e2d130-8b01-40f5-be90-a3bb157e8a22" providerId="ADAL" clId="{659B48FB-6CC5-4C1D-ABB2-89694BF6BCAF}" dt="2025-11-27T11:33:55.758" v="2075" actId="47"/>
        <pc:sldMkLst>
          <pc:docMk/>
          <pc:sldMk cId="2009298858" sldId="334"/>
        </pc:sldMkLst>
      </pc:sldChg>
      <pc:sldChg chg="del">
        <pc:chgData name="Joschka Roffe" userId="a9e2d130-8b01-40f5-be90-a3bb157e8a22" providerId="ADAL" clId="{659B48FB-6CC5-4C1D-ABB2-89694BF6BCAF}" dt="2025-11-27T11:33:55.758" v="2075" actId="47"/>
        <pc:sldMkLst>
          <pc:docMk/>
          <pc:sldMk cId="1306153988" sldId="335"/>
        </pc:sldMkLst>
      </pc:sldChg>
      <pc:sldChg chg="del">
        <pc:chgData name="Joschka Roffe" userId="a9e2d130-8b01-40f5-be90-a3bb157e8a22" providerId="ADAL" clId="{659B48FB-6CC5-4C1D-ABB2-89694BF6BCAF}" dt="2025-11-27T11:33:55.758" v="2075" actId="47"/>
        <pc:sldMkLst>
          <pc:docMk/>
          <pc:sldMk cId="537046078" sldId="336"/>
        </pc:sldMkLst>
      </pc:sldChg>
      <pc:sldChg chg="del">
        <pc:chgData name="Joschka Roffe" userId="a9e2d130-8b01-40f5-be90-a3bb157e8a22" providerId="ADAL" clId="{659B48FB-6CC5-4C1D-ABB2-89694BF6BCAF}" dt="2025-11-27T11:33:55.758" v="2075" actId="47"/>
        <pc:sldMkLst>
          <pc:docMk/>
          <pc:sldMk cId="2659148191" sldId="337"/>
        </pc:sldMkLst>
      </pc:sldChg>
      <pc:sldChg chg="addSp modSp del">
        <pc:chgData name="Joschka Roffe" userId="a9e2d130-8b01-40f5-be90-a3bb157e8a22" providerId="ADAL" clId="{659B48FB-6CC5-4C1D-ABB2-89694BF6BCAF}" dt="2025-11-27T11:33:55.758" v="2075" actId="47"/>
        <pc:sldMkLst>
          <pc:docMk/>
          <pc:sldMk cId="1967268622" sldId="338"/>
        </pc:sldMkLst>
      </pc:sldChg>
      <pc:sldChg chg="addSp modSp del">
        <pc:chgData name="Joschka Roffe" userId="a9e2d130-8b01-40f5-be90-a3bb157e8a22" providerId="ADAL" clId="{659B48FB-6CC5-4C1D-ABB2-89694BF6BCAF}" dt="2025-11-27T11:33:55.758" v="2075" actId="47"/>
        <pc:sldMkLst>
          <pc:docMk/>
          <pc:sldMk cId="953695502" sldId="339"/>
        </pc:sldMkLst>
      </pc:sldChg>
      <pc:sldChg chg="addSp modSp del">
        <pc:chgData name="Joschka Roffe" userId="a9e2d130-8b01-40f5-be90-a3bb157e8a22" providerId="ADAL" clId="{659B48FB-6CC5-4C1D-ABB2-89694BF6BCAF}" dt="2025-11-27T11:33:55.758" v="2075" actId="47"/>
        <pc:sldMkLst>
          <pc:docMk/>
          <pc:sldMk cId="262594961" sldId="340"/>
        </pc:sldMkLst>
      </pc:sldChg>
      <pc:sldChg chg="addSp modSp del">
        <pc:chgData name="Joschka Roffe" userId="a9e2d130-8b01-40f5-be90-a3bb157e8a22" providerId="ADAL" clId="{659B48FB-6CC5-4C1D-ABB2-89694BF6BCAF}" dt="2025-11-27T11:33:55.758" v="2075" actId="47"/>
        <pc:sldMkLst>
          <pc:docMk/>
          <pc:sldMk cId="3698332495" sldId="341"/>
        </pc:sldMkLst>
      </pc:sldChg>
      <pc:sldChg chg="del">
        <pc:chgData name="Joschka Roffe" userId="a9e2d130-8b01-40f5-be90-a3bb157e8a22" providerId="ADAL" clId="{659B48FB-6CC5-4C1D-ABB2-89694BF6BCAF}" dt="2025-11-27T11:33:55.758" v="2075" actId="47"/>
        <pc:sldMkLst>
          <pc:docMk/>
          <pc:sldMk cId="318269272" sldId="342"/>
        </pc:sldMkLst>
      </pc:sldChg>
      <pc:sldChg chg="addSp delSp modSp del mod">
        <pc:chgData name="Joschka Roffe" userId="a9e2d130-8b01-40f5-be90-a3bb157e8a22" providerId="ADAL" clId="{659B48FB-6CC5-4C1D-ABB2-89694BF6BCAF}" dt="2025-11-27T11:33:55.758" v="2075" actId="47"/>
        <pc:sldMkLst>
          <pc:docMk/>
          <pc:sldMk cId="2948325010" sldId="343"/>
        </pc:sldMkLst>
      </pc:sldChg>
      <pc:sldChg chg="addSp delSp modSp del mod">
        <pc:chgData name="Joschka Roffe" userId="a9e2d130-8b01-40f5-be90-a3bb157e8a22" providerId="ADAL" clId="{659B48FB-6CC5-4C1D-ABB2-89694BF6BCAF}" dt="2025-11-27T11:33:55.758" v="2075" actId="47"/>
        <pc:sldMkLst>
          <pc:docMk/>
          <pc:sldMk cId="201655160" sldId="344"/>
        </pc:sldMkLst>
      </pc:sldChg>
      <pc:sldChg chg="addSp modSp del mod">
        <pc:chgData name="Joschka Roffe" userId="a9e2d130-8b01-40f5-be90-a3bb157e8a22" providerId="ADAL" clId="{659B48FB-6CC5-4C1D-ABB2-89694BF6BCAF}" dt="2025-11-27T11:33:55.758" v="2075" actId="47"/>
        <pc:sldMkLst>
          <pc:docMk/>
          <pc:sldMk cId="524004532" sldId="345"/>
        </pc:sldMkLst>
      </pc:sldChg>
      <pc:sldChg chg="addSp modSp del mod">
        <pc:chgData name="Joschka Roffe" userId="a9e2d130-8b01-40f5-be90-a3bb157e8a22" providerId="ADAL" clId="{659B48FB-6CC5-4C1D-ABB2-89694BF6BCAF}" dt="2025-11-27T11:33:55.758" v="2075" actId="47"/>
        <pc:sldMkLst>
          <pc:docMk/>
          <pc:sldMk cId="357795656" sldId="346"/>
        </pc:sldMkLst>
      </pc:sldChg>
      <pc:sldChg chg="addSp modSp del mod">
        <pc:chgData name="Joschka Roffe" userId="a9e2d130-8b01-40f5-be90-a3bb157e8a22" providerId="ADAL" clId="{659B48FB-6CC5-4C1D-ABB2-89694BF6BCAF}" dt="2025-11-27T11:33:55.758" v="2075" actId="47"/>
        <pc:sldMkLst>
          <pc:docMk/>
          <pc:sldMk cId="2082270810" sldId="347"/>
        </pc:sldMkLst>
      </pc:sldChg>
      <pc:sldChg chg="addSp modSp del">
        <pc:chgData name="Joschka Roffe" userId="a9e2d130-8b01-40f5-be90-a3bb157e8a22" providerId="ADAL" clId="{659B48FB-6CC5-4C1D-ABB2-89694BF6BCAF}" dt="2025-11-27T11:33:55.758" v="2075" actId="47"/>
        <pc:sldMkLst>
          <pc:docMk/>
          <pc:sldMk cId="36177428" sldId="348"/>
        </pc:sldMkLst>
      </pc:sldChg>
      <pc:sldChg chg="del">
        <pc:chgData name="Joschka Roffe" userId="a9e2d130-8b01-40f5-be90-a3bb157e8a22" providerId="ADAL" clId="{659B48FB-6CC5-4C1D-ABB2-89694BF6BCAF}" dt="2025-11-27T11:33:55.758" v="2075" actId="47"/>
        <pc:sldMkLst>
          <pc:docMk/>
          <pc:sldMk cId="162347907" sldId="349"/>
        </pc:sldMkLst>
      </pc:sldChg>
      <pc:sldChg chg="modSp del mod">
        <pc:chgData name="Joschka Roffe" userId="a9e2d130-8b01-40f5-be90-a3bb157e8a22" providerId="ADAL" clId="{659B48FB-6CC5-4C1D-ABB2-89694BF6BCAF}" dt="2025-11-27T11:33:55.758" v="2075" actId="47"/>
        <pc:sldMkLst>
          <pc:docMk/>
          <pc:sldMk cId="508490274" sldId="350"/>
        </pc:sldMkLst>
      </pc:sldChg>
      <pc:sldChg chg="del">
        <pc:chgData name="Joschka Roffe" userId="a9e2d130-8b01-40f5-be90-a3bb157e8a22" providerId="ADAL" clId="{659B48FB-6CC5-4C1D-ABB2-89694BF6BCAF}" dt="2025-11-27T11:33:55.758" v="2075" actId="47"/>
        <pc:sldMkLst>
          <pc:docMk/>
          <pc:sldMk cId="767769827" sldId="351"/>
        </pc:sldMkLst>
      </pc:sldChg>
      <pc:sldChg chg="del">
        <pc:chgData name="Joschka Roffe" userId="a9e2d130-8b01-40f5-be90-a3bb157e8a22" providerId="ADAL" clId="{659B48FB-6CC5-4C1D-ABB2-89694BF6BCAF}" dt="2025-11-27T11:33:55.758" v="2075" actId="47"/>
        <pc:sldMkLst>
          <pc:docMk/>
          <pc:sldMk cId="3973540263" sldId="352"/>
        </pc:sldMkLst>
      </pc:sldChg>
      <pc:sldChg chg="del">
        <pc:chgData name="Joschka Roffe" userId="a9e2d130-8b01-40f5-be90-a3bb157e8a22" providerId="ADAL" clId="{659B48FB-6CC5-4C1D-ABB2-89694BF6BCAF}" dt="2025-11-27T11:33:55.758" v="2075" actId="47"/>
        <pc:sldMkLst>
          <pc:docMk/>
          <pc:sldMk cId="2054263386" sldId="353"/>
        </pc:sldMkLst>
      </pc:sldChg>
      <pc:sldChg chg="del">
        <pc:chgData name="Joschka Roffe" userId="a9e2d130-8b01-40f5-be90-a3bb157e8a22" providerId="ADAL" clId="{659B48FB-6CC5-4C1D-ABB2-89694BF6BCAF}" dt="2025-11-27T11:33:55.758" v="2075" actId="47"/>
        <pc:sldMkLst>
          <pc:docMk/>
          <pc:sldMk cId="1553555099" sldId="354"/>
        </pc:sldMkLst>
      </pc:sldChg>
      <pc:sldChg chg="modSp del">
        <pc:chgData name="Joschka Roffe" userId="a9e2d130-8b01-40f5-be90-a3bb157e8a22" providerId="ADAL" clId="{659B48FB-6CC5-4C1D-ABB2-89694BF6BCAF}" dt="2025-11-27T11:33:55.758" v="2075" actId="47"/>
        <pc:sldMkLst>
          <pc:docMk/>
          <pc:sldMk cId="537890528" sldId="355"/>
        </pc:sldMkLst>
      </pc:sldChg>
      <pc:sldChg chg="del">
        <pc:chgData name="Joschka Roffe" userId="a9e2d130-8b01-40f5-be90-a3bb157e8a22" providerId="ADAL" clId="{659B48FB-6CC5-4C1D-ABB2-89694BF6BCAF}" dt="2025-11-27T11:33:55.758" v="2075" actId="47"/>
        <pc:sldMkLst>
          <pc:docMk/>
          <pc:sldMk cId="4093486710" sldId="356"/>
        </pc:sldMkLst>
      </pc:sldChg>
      <pc:sldChg chg="del">
        <pc:chgData name="Joschka Roffe" userId="a9e2d130-8b01-40f5-be90-a3bb157e8a22" providerId="ADAL" clId="{659B48FB-6CC5-4C1D-ABB2-89694BF6BCAF}" dt="2025-11-27T11:33:55.758" v="2075" actId="47"/>
        <pc:sldMkLst>
          <pc:docMk/>
          <pc:sldMk cId="1237452513" sldId="358"/>
        </pc:sldMkLst>
      </pc:sldChg>
      <pc:sldChg chg="del">
        <pc:chgData name="Joschka Roffe" userId="a9e2d130-8b01-40f5-be90-a3bb157e8a22" providerId="ADAL" clId="{659B48FB-6CC5-4C1D-ABB2-89694BF6BCAF}" dt="2025-11-27T11:33:55.758" v="2075" actId="47"/>
        <pc:sldMkLst>
          <pc:docMk/>
          <pc:sldMk cId="2332155386" sldId="359"/>
        </pc:sldMkLst>
      </pc:sldChg>
      <pc:sldChg chg="add del mod ord modShow">
        <pc:chgData name="Joschka Roffe" userId="a9e2d130-8b01-40f5-be90-a3bb157e8a22" providerId="ADAL" clId="{659B48FB-6CC5-4C1D-ABB2-89694BF6BCAF}" dt="2025-11-27T12:16:35.712" v="4284"/>
        <pc:sldMkLst>
          <pc:docMk/>
          <pc:sldMk cId="2666460223" sldId="360"/>
        </pc:sldMkLst>
      </pc:sldChg>
      <pc:sldChg chg="addSp delSp modSp add del mod">
        <pc:chgData name="Joschka Roffe" userId="a9e2d130-8b01-40f5-be90-a3bb157e8a22" providerId="ADAL" clId="{659B48FB-6CC5-4C1D-ABB2-89694BF6BCAF}" dt="2025-11-27T11:33:55.758" v="2075" actId="47"/>
        <pc:sldMkLst>
          <pc:docMk/>
          <pc:sldMk cId="3132976491" sldId="361"/>
        </pc:sldMkLst>
      </pc:sldChg>
      <pc:sldChg chg="addSp delSp modSp add del mod">
        <pc:chgData name="Joschka Roffe" userId="a9e2d130-8b01-40f5-be90-a3bb157e8a22" providerId="ADAL" clId="{659B48FB-6CC5-4C1D-ABB2-89694BF6BCAF}" dt="2025-11-27T11:33:55.758" v="2075" actId="47"/>
        <pc:sldMkLst>
          <pc:docMk/>
          <pc:sldMk cId="2377306824" sldId="362"/>
        </pc:sldMkLst>
      </pc:sldChg>
      <pc:sldChg chg="addSp delSp modSp new del mod addAnim delAnim modAnim">
        <pc:chgData name="Joschka Roffe" userId="a9e2d130-8b01-40f5-be90-a3bb157e8a22" providerId="ADAL" clId="{659B48FB-6CC5-4C1D-ABB2-89694BF6BCAF}" dt="2025-11-27T11:33:55.758" v="2075" actId="47"/>
        <pc:sldMkLst>
          <pc:docMk/>
          <pc:sldMk cId="430255124" sldId="363"/>
        </pc:sldMkLst>
      </pc:sldChg>
      <pc:sldChg chg="addSp delSp modSp new del mod ord">
        <pc:chgData name="Joschka Roffe" userId="a9e2d130-8b01-40f5-be90-a3bb157e8a22" providerId="ADAL" clId="{659B48FB-6CC5-4C1D-ABB2-89694BF6BCAF}" dt="2025-11-27T11:33:55.758" v="2075" actId="47"/>
        <pc:sldMkLst>
          <pc:docMk/>
          <pc:sldMk cId="295836961" sldId="364"/>
        </pc:sldMkLst>
      </pc:sldChg>
      <pc:sldChg chg="add del">
        <pc:chgData name="Joschka Roffe" userId="a9e2d130-8b01-40f5-be90-a3bb157e8a22" providerId="ADAL" clId="{659B48FB-6CC5-4C1D-ABB2-89694BF6BCAF}" dt="2025-11-27T11:33:55.758" v="2075" actId="47"/>
        <pc:sldMkLst>
          <pc:docMk/>
          <pc:sldMk cId="444041251" sldId="365"/>
        </pc:sldMkLst>
      </pc:sldChg>
      <pc:sldMasterChg chg="delSldLayout">
        <pc:chgData name="Joschka Roffe" userId="a9e2d130-8b01-40f5-be90-a3bb157e8a22" providerId="ADAL" clId="{659B48FB-6CC5-4C1D-ABB2-89694BF6BCAF}" dt="2025-11-27T11:33:55.758" v="2075" actId="47"/>
        <pc:sldMasterMkLst>
          <pc:docMk/>
          <pc:sldMasterMk cId="77811627" sldId="2147483654"/>
        </pc:sldMasterMkLst>
        <pc:sldLayoutChg chg="del">
          <pc:chgData name="Joschka Roffe" userId="a9e2d130-8b01-40f5-be90-a3bb157e8a22" providerId="ADAL" clId="{659B48FB-6CC5-4C1D-ABB2-89694BF6BCAF}" dt="2025-11-27T11:33:55.758" v="2075" actId="47"/>
          <pc:sldLayoutMkLst>
            <pc:docMk/>
            <pc:sldMasterMk cId="77811627" sldId="2147483654"/>
            <pc:sldLayoutMk cId="453404580" sldId="214748366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D466A2-40F2-4CEE-BE0B-F9419FD70EF3}" type="datetimeFigureOut">
              <a:rPr lang="en-GB" smtClean="0"/>
              <a:t>27/11/2025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F3E049-7A95-4C61-BCF2-4F7C2A945095}" type="slidenum">
              <a:rPr lang="en-GB" smtClean="0"/>
              <a:t>‹#›</a:t>
            </a:fld>
            <a:endParaRPr lang="en-GB"/>
          </a:p>
        </p:txBody>
      </p:sp>
    </p:spTree>
    <p:extLst>
      <p:ext uri="{BB962C8B-B14F-4D97-AF65-F5344CB8AC3E}">
        <p14:creationId xmlns:p14="http://schemas.microsoft.com/office/powerpoint/2010/main" val="2137641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6B2DA-8FAA-44EE-BA5D-AB79C0DC7996}" type="datetimeFigureOut">
              <a:rPr lang="en-GB" smtClean="0"/>
              <a:t>27/11/2025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E064B-C42F-4405-93FF-40EE15AEA4A2}" type="slidenum">
              <a:rPr lang="en-GB" smtClean="0"/>
              <a:t>‹#›</a:t>
            </a:fld>
            <a:endParaRPr lang="en-GB"/>
          </a:p>
        </p:txBody>
      </p:sp>
    </p:spTree>
    <p:extLst>
      <p:ext uri="{BB962C8B-B14F-4D97-AF65-F5344CB8AC3E}">
        <p14:creationId xmlns:p14="http://schemas.microsoft.com/office/powerpoint/2010/main" val="3000319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14325" y="2620963"/>
            <a:ext cx="6254750" cy="586261"/>
          </a:xfrm>
          <a:prstGeom prst="rect">
            <a:avLst/>
          </a:prstGeom>
        </p:spPr>
        <p:txBody>
          <a:bodyPr/>
          <a:lstStyle>
            <a:lvl1pPr marL="0" indent="0">
              <a:buNone/>
              <a:defRPr sz="3200" b="1">
                <a:solidFill>
                  <a:srgbClr val="E72736"/>
                </a:solidFill>
                <a:latin typeface="Arial" panose="020B0604020202020204" pitchFamily="34" charset="0"/>
                <a:cs typeface="Arial" panose="020B0604020202020204" pitchFamily="34" charset="0"/>
              </a:defRPr>
            </a:lvl1pPr>
          </a:lstStyle>
          <a:p>
            <a:pPr lvl="0"/>
            <a:r>
              <a:rPr lang="en-US" dirty="0"/>
              <a:t>Title</a:t>
            </a:r>
          </a:p>
        </p:txBody>
      </p:sp>
      <p:sp>
        <p:nvSpPr>
          <p:cNvPr id="4" name="Text Placeholder 2"/>
          <p:cNvSpPr>
            <a:spLocks noGrp="1"/>
          </p:cNvSpPr>
          <p:nvPr>
            <p:ph type="body" sz="quarter" idx="11" hasCustomPrompt="1"/>
          </p:nvPr>
        </p:nvSpPr>
        <p:spPr>
          <a:xfrm>
            <a:off x="314325" y="3352800"/>
            <a:ext cx="6254750" cy="1538288"/>
          </a:xfrm>
          <a:prstGeom prst="rect">
            <a:avLst/>
          </a:prstGeom>
        </p:spPr>
        <p:txBody>
          <a:bodyPr/>
          <a:lstStyle>
            <a:lvl1pPr marL="0" indent="0">
              <a:buNone/>
              <a:defRPr sz="2800" b="0">
                <a:solidFill>
                  <a:srgbClr val="003160"/>
                </a:solidFill>
                <a:latin typeface="Arial" panose="020B0604020202020204" pitchFamily="34" charset="0"/>
                <a:cs typeface="Arial" panose="020B0604020202020204" pitchFamily="34" charset="0"/>
              </a:defRPr>
            </a:lvl1pPr>
          </a:lstStyle>
          <a:p>
            <a:pPr lvl="0"/>
            <a:r>
              <a:rPr lang="en-US" dirty="0"/>
              <a:t>Subtitle</a:t>
            </a:r>
            <a:endParaRPr lang="en-GB" dirty="0"/>
          </a:p>
        </p:txBody>
      </p:sp>
    </p:spTree>
    <p:extLst>
      <p:ext uri="{BB962C8B-B14F-4D97-AF65-F5344CB8AC3E}">
        <p14:creationId xmlns:p14="http://schemas.microsoft.com/office/powerpoint/2010/main" val="1109452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314325" y="2620963"/>
            <a:ext cx="6254750" cy="586261"/>
          </a:xfrm>
          <a:prstGeom prst="rect">
            <a:avLst/>
          </a:prstGeom>
        </p:spPr>
        <p:txBody>
          <a:bodyPr/>
          <a:lstStyle>
            <a:lvl1pPr marL="0" indent="0">
              <a:buNone/>
              <a:defRPr sz="3200" b="1">
                <a:solidFill>
                  <a:srgbClr val="E72736"/>
                </a:solidFill>
                <a:latin typeface="Arial" panose="020B0604020202020204" pitchFamily="34" charset="0"/>
                <a:cs typeface="Arial" panose="020B0604020202020204" pitchFamily="34" charset="0"/>
              </a:defRPr>
            </a:lvl1pPr>
          </a:lstStyle>
          <a:p>
            <a:pPr lvl="0"/>
            <a:r>
              <a:rPr lang="en-US" dirty="0"/>
              <a:t>Title</a:t>
            </a:r>
          </a:p>
        </p:txBody>
      </p:sp>
      <p:sp>
        <p:nvSpPr>
          <p:cNvPr id="3" name="Text Placeholder 2"/>
          <p:cNvSpPr>
            <a:spLocks noGrp="1"/>
          </p:cNvSpPr>
          <p:nvPr>
            <p:ph type="body" sz="quarter" idx="11" hasCustomPrompt="1"/>
          </p:nvPr>
        </p:nvSpPr>
        <p:spPr>
          <a:xfrm>
            <a:off x="314325" y="3352800"/>
            <a:ext cx="6254750" cy="1538288"/>
          </a:xfrm>
          <a:prstGeom prst="rect">
            <a:avLst/>
          </a:prstGeom>
        </p:spPr>
        <p:txBody>
          <a:bodyPr/>
          <a:lstStyle>
            <a:lvl1pPr marL="0" indent="0">
              <a:buNone/>
              <a:defRPr sz="2800" b="0">
                <a:solidFill>
                  <a:srgbClr val="003160"/>
                </a:solidFill>
                <a:latin typeface="Arial" panose="020B0604020202020204" pitchFamily="34" charset="0"/>
                <a:cs typeface="Arial" panose="020B0604020202020204" pitchFamily="34" charset="0"/>
              </a:defRPr>
            </a:lvl1pPr>
          </a:lstStyle>
          <a:p>
            <a:pPr lvl="0"/>
            <a:r>
              <a:rPr lang="en-US" dirty="0"/>
              <a:t>Subtitle</a:t>
            </a:r>
            <a:endParaRPr lang="en-GB" dirty="0"/>
          </a:p>
        </p:txBody>
      </p:sp>
    </p:spTree>
    <p:extLst>
      <p:ext uri="{BB962C8B-B14F-4D97-AF65-F5344CB8AC3E}">
        <p14:creationId xmlns:p14="http://schemas.microsoft.com/office/powerpoint/2010/main" val="815971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6" name="Text Placeholder 2"/>
          <p:cNvSpPr>
            <a:spLocks noGrp="1"/>
          </p:cNvSpPr>
          <p:nvPr>
            <p:ph type="body" sz="quarter" idx="13" hasCustomPrompt="1"/>
          </p:nvPr>
        </p:nvSpPr>
        <p:spPr>
          <a:xfrm>
            <a:off x="364367" y="512384"/>
            <a:ext cx="6254750" cy="586261"/>
          </a:xfrm>
          <a:prstGeom prst="rect">
            <a:avLst/>
          </a:prstGeom>
        </p:spPr>
        <p:txBody>
          <a:bodyPr/>
          <a:lstStyle>
            <a:lvl1pPr marL="0" indent="0">
              <a:buNone/>
              <a:defRPr sz="3200" b="1">
                <a:solidFill>
                  <a:srgbClr val="E72736"/>
                </a:solidFill>
                <a:latin typeface="Arial" panose="020B0604020202020204" pitchFamily="34" charset="0"/>
                <a:cs typeface="Arial" panose="020B0604020202020204" pitchFamily="34" charset="0"/>
              </a:defRPr>
            </a:lvl1pPr>
          </a:lstStyle>
          <a:p>
            <a:pPr lvl="0"/>
            <a:r>
              <a:rPr lang="en-US" dirty="0"/>
              <a:t>Gallery</a:t>
            </a:r>
          </a:p>
        </p:txBody>
      </p:sp>
      <p:sp>
        <p:nvSpPr>
          <p:cNvPr id="7" name="Text Placeholder 2"/>
          <p:cNvSpPr>
            <a:spLocks noGrp="1"/>
          </p:cNvSpPr>
          <p:nvPr>
            <p:ph type="body" sz="quarter" idx="14" hasCustomPrompt="1"/>
          </p:nvPr>
        </p:nvSpPr>
        <p:spPr>
          <a:xfrm>
            <a:off x="364368" y="1637731"/>
            <a:ext cx="6254750" cy="573206"/>
          </a:xfrm>
          <a:prstGeom prst="rect">
            <a:avLst/>
          </a:prstGeom>
        </p:spPr>
        <p:txBody>
          <a:bodyPr/>
          <a:lstStyle>
            <a:lvl1pPr marL="0" indent="0">
              <a:buNone/>
              <a:defRPr sz="2800" b="0">
                <a:solidFill>
                  <a:srgbClr val="003160"/>
                </a:solidFill>
                <a:latin typeface="Arial" panose="020B0604020202020204" pitchFamily="34" charset="0"/>
                <a:cs typeface="Arial" panose="020B0604020202020204" pitchFamily="34" charset="0"/>
              </a:defRPr>
            </a:lvl1pPr>
          </a:lstStyle>
          <a:p>
            <a:pPr lvl="0"/>
            <a:r>
              <a:rPr lang="en-US" dirty="0"/>
              <a:t>Subtitle</a:t>
            </a:r>
            <a:endParaRPr lang="en-GB" dirty="0"/>
          </a:p>
        </p:txBody>
      </p:sp>
      <p:sp>
        <p:nvSpPr>
          <p:cNvPr id="3" name="Picture Placeholder 2"/>
          <p:cNvSpPr>
            <a:spLocks noGrp="1"/>
          </p:cNvSpPr>
          <p:nvPr>
            <p:ph type="pic" sz="quarter" idx="15"/>
          </p:nvPr>
        </p:nvSpPr>
        <p:spPr>
          <a:xfrm>
            <a:off x="300251" y="2565400"/>
            <a:ext cx="3289087" cy="3302000"/>
          </a:xfrm>
          <a:prstGeom prst="rect">
            <a:avLst/>
          </a:prstGeom>
        </p:spPr>
        <p:txBody>
          <a:bodyPr/>
          <a:lstStyle/>
          <a:p>
            <a:endParaRPr lang="en-GB"/>
          </a:p>
        </p:txBody>
      </p:sp>
      <p:sp>
        <p:nvSpPr>
          <p:cNvPr id="5" name="Picture Placeholder 4"/>
          <p:cNvSpPr>
            <a:spLocks noGrp="1"/>
          </p:cNvSpPr>
          <p:nvPr>
            <p:ph type="pic" sz="quarter" idx="16"/>
          </p:nvPr>
        </p:nvSpPr>
        <p:spPr>
          <a:xfrm>
            <a:off x="3767138" y="2565400"/>
            <a:ext cx="1568450" cy="1570038"/>
          </a:xfrm>
          <a:prstGeom prst="rect">
            <a:avLst/>
          </a:prstGeom>
        </p:spPr>
        <p:txBody>
          <a:bodyPr/>
          <a:lstStyle/>
          <a:p>
            <a:endParaRPr lang="en-GB"/>
          </a:p>
        </p:txBody>
      </p:sp>
      <p:sp>
        <p:nvSpPr>
          <p:cNvPr id="13" name="Picture Placeholder 12"/>
          <p:cNvSpPr>
            <a:spLocks noGrp="1"/>
          </p:cNvSpPr>
          <p:nvPr>
            <p:ph type="pic" sz="quarter" idx="17"/>
          </p:nvPr>
        </p:nvSpPr>
        <p:spPr>
          <a:xfrm>
            <a:off x="3767138" y="4298950"/>
            <a:ext cx="1568450" cy="1568450"/>
          </a:xfrm>
          <a:prstGeom prst="rect">
            <a:avLst/>
          </a:prstGeom>
        </p:spPr>
        <p:txBody>
          <a:bodyPr/>
          <a:lstStyle/>
          <a:p>
            <a:endParaRPr lang="en-GB"/>
          </a:p>
        </p:txBody>
      </p:sp>
      <p:sp>
        <p:nvSpPr>
          <p:cNvPr id="15" name="Picture Placeholder 14"/>
          <p:cNvSpPr>
            <a:spLocks noGrp="1"/>
          </p:cNvSpPr>
          <p:nvPr>
            <p:ph type="pic" sz="quarter" idx="18"/>
          </p:nvPr>
        </p:nvSpPr>
        <p:spPr>
          <a:xfrm>
            <a:off x="5481638" y="2565400"/>
            <a:ext cx="5954712" cy="2662238"/>
          </a:xfrm>
          <a:prstGeom prst="rect">
            <a:avLst/>
          </a:prstGeom>
        </p:spPr>
        <p:txBody>
          <a:bodyPr/>
          <a:lstStyle/>
          <a:p>
            <a:endParaRPr lang="en-GB"/>
          </a:p>
        </p:txBody>
      </p:sp>
    </p:spTree>
    <p:extLst>
      <p:ext uri="{BB962C8B-B14F-4D97-AF65-F5344CB8AC3E}">
        <p14:creationId xmlns:p14="http://schemas.microsoft.com/office/powerpoint/2010/main" val="844196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10000"/>
            <a:lum/>
          </a:blip>
          <a:srcRect/>
          <a:stretch>
            <a:fillRect t="-10000" b="-10000"/>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sz="quarter" idx="11" hasCustomPrompt="1"/>
          </p:nvPr>
        </p:nvSpPr>
        <p:spPr>
          <a:xfrm>
            <a:off x="364368" y="2365611"/>
            <a:ext cx="3661722" cy="2920621"/>
          </a:xfrm>
          <a:prstGeom prst="rect">
            <a:avLst/>
          </a:prstGeom>
        </p:spPr>
        <p:txBody>
          <a:bodyPr/>
          <a:lstStyle>
            <a:lvl1pPr marL="0" indent="0">
              <a:buNone/>
              <a:defRPr sz="1600" b="0">
                <a:solidFill>
                  <a:srgbClr val="003160"/>
                </a:solidFill>
                <a:latin typeface="Arial" panose="020B0604020202020204" pitchFamily="34" charset="0"/>
                <a:cs typeface="Arial" panose="020B0604020202020204" pitchFamily="34" charset="0"/>
              </a:defRPr>
            </a:lvl1pPr>
          </a:lstStyle>
          <a:p>
            <a:r>
              <a:rPr lang="en-GB" dirty="0">
                <a:solidFill>
                  <a:srgbClr val="003160"/>
                </a:solidFill>
              </a:rPr>
              <a:t>Lorem ipsum </a:t>
            </a:r>
            <a:r>
              <a:rPr lang="en-GB" dirty="0" err="1">
                <a:solidFill>
                  <a:srgbClr val="003160"/>
                </a:solidFill>
              </a:rPr>
              <a:t>dolor</a:t>
            </a:r>
            <a:r>
              <a:rPr lang="en-GB" dirty="0">
                <a:solidFill>
                  <a:srgbClr val="003160"/>
                </a:solidFill>
              </a:rPr>
              <a:t> sit </a:t>
            </a:r>
            <a:r>
              <a:rPr lang="en-GB" dirty="0" err="1">
                <a:solidFill>
                  <a:srgbClr val="003160"/>
                </a:solidFill>
              </a:rPr>
              <a:t>amet</a:t>
            </a:r>
            <a:r>
              <a:rPr lang="en-GB" dirty="0">
                <a:solidFill>
                  <a:srgbClr val="003160"/>
                </a:solidFill>
              </a:rPr>
              <a:t>, </a:t>
            </a:r>
            <a:r>
              <a:rPr lang="en-GB" dirty="0" err="1">
                <a:solidFill>
                  <a:srgbClr val="003160"/>
                </a:solidFill>
              </a:rPr>
              <a:t>consectetur</a:t>
            </a:r>
            <a:r>
              <a:rPr lang="en-GB" dirty="0">
                <a:solidFill>
                  <a:srgbClr val="003160"/>
                </a:solidFill>
              </a:rPr>
              <a:t> </a:t>
            </a:r>
            <a:r>
              <a:rPr lang="en-GB" dirty="0" err="1">
                <a:solidFill>
                  <a:srgbClr val="003160"/>
                </a:solidFill>
              </a:rPr>
              <a:t>adipiscing</a:t>
            </a:r>
            <a:r>
              <a:rPr lang="en-GB" dirty="0">
                <a:solidFill>
                  <a:srgbClr val="003160"/>
                </a:solidFill>
              </a:rPr>
              <a:t> </a:t>
            </a:r>
            <a:r>
              <a:rPr lang="en-GB" dirty="0" err="1">
                <a:solidFill>
                  <a:srgbClr val="003160"/>
                </a:solidFill>
              </a:rPr>
              <a:t>elit</a:t>
            </a:r>
            <a:r>
              <a:rPr lang="en-GB" dirty="0">
                <a:solidFill>
                  <a:srgbClr val="003160"/>
                </a:solidFill>
              </a:rPr>
              <a:t>. </a:t>
            </a:r>
            <a:r>
              <a:rPr lang="en-GB" dirty="0" err="1">
                <a:solidFill>
                  <a:srgbClr val="003160"/>
                </a:solidFill>
              </a:rPr>
              <a:t>Morbi</a:t>
            </a:r>
            <a:r>
              <a:rPr lang="en-GB" dirty="0">
                <a:solidFill>
                  <a:srgbClr val="003160"/>
                </a:solidFill>
              </a:rPr>
              <a:t> </a:t>
            </a:r>
            <a:r>
              <a:rPr lang="en-GB" dirty="0" err="1">
                <a:solidFill>
                  <a:srgbClr val="003160"/>
                </a:solidFill>
              </a:rPr>
              <a:t>efficitur</a:t>
            </a:r>
            <a:r>
              <a:rPr lang="en-GB" dirty="0">
                <a:solidFill>
                  <a:srgbClr val="003160"/>
                </a:solidFill>
              </a:rPr>
              <a:t> libero </a:t>
            </a:r>
            <a:r>
              <a:rPr lang="en-GB" dirty="0" err="1">
                <a:solidFill>
                  <a:srgbClr val="003160"/>
                </a:solidFill>
              </a:rPr>
              <a:t>sed</a:t>
            </a:r>
            <a:r>
              <a:rPr lang="en-GB" dirty="0">
                <a:solidFill>
                  <a:srgbClr val="003160"/>
                </a:solidFill>
              </a:rPr>
              <a:t> dui </a:t>
            </a:r>
            <a:r>
              <a:rPr lang="en-GB" dirty="0" err="1">
                <a:solidFill>
                  <a:srgbClr val="003160"/>
                </a:solidFill>
              </a:rPr>
              <a:t>consequat</a:t>
            </a:r>
            <a:r>
              <a:rPr lang="en-GB" dirty="0">
                <a:solidFill>
                  <a:srgbClr val="003160"/>
                </a:solidFill>
              </a:rPr>
              <a:t> </a:t>
            </a:r>
            <a:r>
              <a:rPr lang="en-GB" dirty="0" err="1">
                <a:solidFill>
                  <a:srgbClr val="003160"/>
                </a:solidFill>
              </a:rPr>
              <a:t>ultricies</a:t>
            </a:r>
            <a:r>
              <a:rPr lang="en-GB" dirty="0">
                <a:solidFill>
                  <a:srgbClr val="003160"/>
                </a:solidFill>
              </a:rPr>
              <a:t>. </a:t>
            </a:r>
            <a:r>
              <a:rPr lang="en-GB" dirty="0" err="1">
                <a:solidFill>
                  <a:srgbClr val="003160"/>
                </a:solidFill>
              </a:rPr>
              <a:t>Nullam</a:t>
            </a:r>
            <a:r>
              <a:rPr lang="en-GB" dirty="0">
                <a:solidFill>
                  <a:srgbClr val="003160"/>
                </a:solidFill>
              </a:rPr>
              <a:t> </a:t>
            </a:r>
            <a:r>
              <a:rPr lang="en-GB" dirty="0" err="1">
                <a:solidFill>
                  <a:srgbClr val="003160"/>
                </a:solidFill>
              </a:rPr>
              <a:t>interdum</a:t>
            </a:r>
            <a:r>
              <a:rPr lang="en-GB" dirty="0">
                <a:solidFill>
                  <a:srgbClr val="003160"/>
                </a:solidFill>
              </a:rPr>
              <a:t> </a:t>
            </a:r>
            <a:r>
              <a:rPr lang="en-GB" dirty="0" err="1">
                <a:solidFill>
                  <a:srgbClr val="003160"/>
                </a:solidFill>
              </a:rPr>
              <a:t>nisl</a:t>
            </a:r>
            <a:r>
              <a:rPr lang="en-GB" dirty="0">
                <a:solidFill>
                  <a:srgbClr val="003160"/>
                </a:solidFill>
              </a:rPr>
              <a:t> </a:t>
            </a:r>
            <a:r>
              <a:rPr lang="en-GB" dirty="0" err="1">
                <a:solidFill>
                  <a:srgbClr val="003160"/>
                </a:solidFill>
              </a:rPr>
              <a:t>ut</a:t>
            </a:r>
            <a:r>
              <a:rPr lang="en-GB" dirty="0">
                <a:solidFill>
                  <a:srgbClr val="003160"/>
                </a:solidFill>
              </a:rPr>
              <a:t> mi gravida </a:t>
            </a:r>
            <a:r>
              <a:rPr lang="en-GB" dirty="0" err="1">
                <a:solidFill>
                  <a:srgbClr val="003160"/>
                </a:solidFill>
              </a:rPr>
              <a:t>faucibus</a:t>
            </a:r>
            <a:r>
              <a:rPr lang="en-GB" dirty="0">
                <a:solidFill>
                  <a:srgbClr val="003160"/>
                </a:solidFill>
              </a:rPr>
              <a:t>.</a:t>
            </a:r>
          </a:p>
          <a:p>
            <a:r>
              <a:rPr lang="en-GB" dirty="0" err="1">
                <a:solidFill>
                  <a:srgbClr val="003160"/>
                </a:solidFill>
              </a:rPr>
              <a:t>Aliquam</a:t>
            </a:r>
            <a:r>
              <a:rPr lang="en-GB" dirty="0">
                <a:solidFill>
                  <a:srgbClr val="003160"/>
                </a:solidFill>
              </a:rPr>
              <a:t> convallis lacus </a:t>
            </a:r>
            <a:r>
              <a:rPr lang="en-GB" dirty="0" err="1">
                <a:solidFill>
                  <a:srgbClr val="003160"/>
                </a:solidFill>
              </a:rPr>
              <a:t>viverra</a:t>
            </a:r>
            <a:r>
              <a:rPr lang="en-GB" dirty="0">
                <a:solidFill>
                  <a:srgbClr val="003160"/>
                </a:solidFill>
              </a:rPr>
              <a:t> </a:t>
            </a:r>
            <a:r>
              <a:rPr lang="en-GB" dirty="0" err="1">
                <a:solidFill>
                  <a:srgbClr val="003160"/>
                </a:solidFill>
              </a:rPr>
              <a:t>enim</a:t>
            </a:r>
            <a:r>
              <a:rPr lang="en-GB" dirty="0">
                <a:solidFill>
                  <a:srgbClr val="003160"/>
                </a:solidFill>
              </a:rPr>
              <a:t> </a:t>
            </a:r>
            <a:r>
              <a:rPr lang="en-GB" dirty="0" err="1">
                <a:solidFill>
                  <a:srgbClr val="003160"/>
                </a:solidFill>
              </a:rPr>
              <a:t>ullamcorper</a:t>
            </a:r>
            <a:r>
              <a:rPr lang="en-GB" dirty="0">
                <a:solidFill>
                  <a:srgbClr val="003160"/>
                </a:solidFill>
              </a:rPr>
              <a:t>, </a:t>
            </a:r>
            <a:r>
              <a:rPr lang="en-GB" dirty="0" err="1">
                <a:solidFill>
                  <a:srgbClr val="003160"/>
                </a:solidFill>
              </a:rPr>
              <a:t>ut</a:t>
            </a:r>
            <a:r>
              <a:rPr lang="en-GB" dirty="0">
                <a:solidFill>
                  <a:srgbClr val="003160"/>
                </a:solidFill>
              </a:rPr>
              <a:t> </a:t>
            </a:r>
            <a:r>
              <a:rPr lang="en-GB" dirty="0" err="1">
                <a:solidFill>
                  <a:srgbClr val="003160"/>
                </a:solidFill>
              </a:rPr>
              <a:t>molestie</a:t>
            </a:r>
            <a:r>
              <a:rPr lang="en-GB" dirty="0">
                <a:solidFill>
                  <a:srgbClr val="003160"/>
                </a:solidFill>
              </a:rPr>
              <a:t> ante </a:t>
            </a:r>
            <a:r>
              <a:rPr lang="en-GB" dirty="0" err="1">
                <a:solidFill>
                  <a:srgbClr val="003160"/>
                </a:solidFill>
              </a:rPr>
              <a:t>maximus</a:t>
            </a:r>
            <a:r>
              <a:rPr lang="en-GB" dirty="0">
                <a:solidFill>
                  <a:srgbClr val="003160"/>
                </a:solidFill>
              </a:rPr>
              <a:t>. In </a:t>
            </a:r>
            <a:r>
              <a:rPr lang="en-GB" dirty="0" err="1">
                <a:solidFill>
                  <a:srgbClr val="003160"/>
                </a:solidFill>
              </a:rPr>
              <a:t>venenatis</a:t>
            </a:r>
            <a:r>
              <a:rPr lang="en-GB" dirty="0">
                <a:solidFill>
                  <a:srgbClr val="003160"/>
                </a:solidFill>
              </a:rPr>
              <a:t> convallis </a:t>
            </a:r>
            <a:r>
              <a:rPr lang="en-GB" dirty="0" err="1">
                <a:solidFill>
                  <a:srgbClr val="003160"/>
                </a:solidFill>
              </a:rPr>
              <a:t>tellus</a:t>
            </a:r>
            <a:r>
              <a:rPr lang="en-GB" dirty="0">
                <a:solidFill>
                  <a:srgbClr val="003160"/>
                </a:solidFill>
              </a:rPr>
              <a:t>, </a:t>
            </a:r>
            <a:r>
              <a:rPr lang="en-GB" dirty="0" err="1">
                <a:solidFill>
                  <a:srgbClr val="003160"/>
                </a:solidFill>
              </a:rPr>
              <a:t>eu</a:t>
            </a:r>
            <a:r>
              <a:rPr lang="en-GB" dirty="0">
                <a:solidFill>
                  <a:srgbClr val="003160"/>
                </a:solidFill>
              </a:rPr>
              <a:t> </a:t>
            </a:r>
            <a:r>
              <a:rPr lang="en-GB" dirty="0" err="1">
                <a:solidFill>
                  <a:srgbClr val="003160"/>
                </a:solidFill>
              </a:rPr>
              <a:t>bibendum</a:t>
            </a:r>
            <a:r>
              <a:rPr lang="en-GB" dirty="0">
                <a:solidFill>
                  <a:srgbClr val="003160"/>
                </a:solidFill>
              </a:rPr>
              <a:t> nisi </a:t>
            </a:r>
            <a:r>
              <a:rPr lang="en-GB" dirty="0" err="1">
                <a:solidFill>
                  <a:srgbClr val="003160"/>
                </a:solidFill>
              </a:rPr>
              <a:t>dapibus</a:t>
            </a:r>
            <a:r>
              <a:rPr lang="en-GB" dirty="0">
                <a:solidFill>
                  <a:srgbClr val="003160"/>
                </a:solidFill>
              </a:rPr>
              <a:t> in. Integer </a:t>
            </a:r>
            <a:r>
              <a:rPr lang="en-GB" dirty="0" err="1">
                <a:solidFill>
                  <a:srgbClr val="003160"/>
                </a:solidFill>
              </a:rPr>
              <a:t>leo</a:t>
            </a:r>
            <a:r>
              <a:rPr lang="en-GB" dirty="0">
                <a:solidFill>
                  <a:srgbClr val="003160"/>
                </a:solidFill>
              </a:rPr>
              <a:t> mi, </a:t>
            </a:r>
            <a:r>
              <a:rPr lang="en-GB" dirty="0" err="1">
                <a:solidFill>
                  <a:srgbClr val="003160"/>
                </a:solidFill>
              </a:rPr>
              <a:t>sagittis</a:t>
            </a:r>
            <a:r>
              <a:rPr lang="en-GB" dirty="0">
                <a:solidFill>
                  <a:srgbClr val="003160"/>
                </a:solidFill>
              </a:rPr>
              <a:t> et </a:t>
            </a:r>
            <a:r>
              <a:rPr lang="en-GB" dirty="0" err="1">
                <a:solidFill>
                  <a:srgbClr val="003160"/>
                </a:solidFill>
              </a:rPr>
              <a:t>est</a:t>
            </a:r>
            <a:r>
              <a:rPr lang="en-GB" dirty="0">
                <a:solidFill>
                  <a:srgbClr val="003160"/>
                </a:solidFill>
              </a:rPr>
              <a:t> </a:t>
            </a:r>
            <a:r>
              <a:rPr lang="en-GB" dirty="0" err="1">
                <a:solidFill>
                  <a:srgbClr val="003160"/>
                </a:solidFill>
              </a:rPr>
              <a:t>sed</a:t>
            </a:r>
            <a:r>
              <a:rPr lang="en-GB" dirty="0">
                <a:solidFill>
                  <a:srgbClr val="003160"/>
                </a:solidFill>
              </a:rPr>
              <a:t>, </a:t>
            </a:r>
            <a:r>
              <a:rPr lang="en-GB" dirty="0" err="1">
                <a:solidFill>
                  <a:srgbClr val="003160"/>
                </a:solidFill>
              </a:rPr>
              <a:t>lobortis</a:t>
            </a:r>
            <a:r>
              <a:rPr lang="en-GB" dirty="0">
                <a:solidFill>
                  <a:srgbClr val="003160"/>
                </a:solidFill>
              </a:rPr>
              <a:t> semper </a:t>
            </a:r>
            <a:r>
              <a:rPr lang="en-GB" dirty="0" err="1">
                <a:solidFill>
                  <a:srgbClr val="003160"/>
                </a:solidFill>
              </a:rPr>
              <a:t>odio</a:t>
            </a:r>
            <a:r>
              <a:rPr lang="en-GB" dirty="0">
                <a:solidFill>
                  <a:srgbClr val="003160"/>
                </a:solidFill>
              </a:rPr>
              <a:t>.</a:t>
            </a:r>
          </a:p>
        </p:txBody>
      </p:sp>
      <p:sp>
        <p:nvSpPr>
          <p:cNvPr id="12" name="Text Placeholder 2"/>
          <p:cNvSpPr>
            <a:spLocks noGrp="1"/>
          </p:cNvSpPr>
          <p:nvPr>
            <p:ph type="body" sz="quarter" idx="12" hasCustomPrompt="1"/>
          </p:nvPr>
        </p:nvSpPr>
        <p:spPr>
          <a:xfrm>
            <a:off x="4251705" y="2365611"/>
            <a:ext cx="3661722" cy="2920621"/>
          </a:xfrm>
          <a:prstGeom prst="rect">
            <a:avLst/>
          </a:prstGeom>
        </p:spPr>
        <p:txBody>
          <a:bodyPr/>
          <a:lstStyle>
            <a:lvl1pPr marL="0" indent="0">
              <a:buNone/>
              <a:defRPr sz="1600" b="0">
                <a:solidFill>
                  <a:srgbClr val="003160"/>
                </a:solidFill>
                <a:latin typeface="Arial" panose="020B0604020202020204" pitchFamily="34" charset="0"/>
                <a:cs typeface="Arial" panose="020B0604020202020204" pitchFamily="34" charset="0"/>
              </a:defRPr>
            </a:lvl1pPr>
          </a:lstStyle>
          <a:p>
            <a:r>
              <a:rPr lang="en-GB" dirty="0">
                <a:solidFill>
                  <a:srgbClr val="003160"/>
                </a:solidFill>
              </a:rPr>
              <a:t>Lorem ipsum </a:t>
            </a:r>
            <a:r>
              <a:rPr lang="en-GB" dirty="0" err="1">
                <a:solidFill>
                  <a:srgbClr val="003160"/>
                </a:solidFill>
              </a:rPr>
              <a:t>dolor</a:t>
            </a:r>
            <a:r>
              <a:rPr lang="en-GB" dirty="0">
                <a:solidFill>
                  <a:srgbClr val="003160"/>
                </a:solidFill>
              </a:rPr>
              <a:t> sit </a:t>
            </a:r>
            <a:r>
              <a:rPr lang="en-GB" dirty="0" err="1">
                <a:solidFill>
                  <a:srgbClr val="003160"/>
                </a:solidFill>
              </a:rPr>
              <a:t>amet</a:t>
            </a:r>
            <a:r>
              <a:rPr lang="en-GB" dirty="0">
                <a:solidFill>
                  <a:srgbClr val="003160"/>
                </a:solidFill>
              </a:rPr>
              <a:t>, </a:t>
            </a:r>
            <a:r>
              <a:rPr lang="en-GB" dirty="0" err="1">
                <a:solidFill>
                  <a:srgbClr val="003160"/>
                </a:solidFill>
              </a:rPr>
              <a:t>consectetur</a:t>
            </a:r>
            <a:r>
              <a:rPr lang="en-GB" dirty="0">
                <a:solidFill>
                  <a:srgbClr val="003160"/>
                </a:solidFill>
              </a:rPr>
              <a:t> </a:t>
            </a:r>
            <a:r>
              <a:rPr lang="en-GB" dirty="0" err="1">
                <a:solidFill>
                  <a:srgbClr val="003160"/>
                </a:solidFill>
              </a:rPr>
              <a:t>adipiscing</a:t>
            </a:r>
            <a:r>
              <a:rPr lang="en-GB" dirty="0">
                <a:solidFill>
                  <a:srgbClr val="003160"/>
                </a:solidFill>
              </a:rPr>
              <a:t> </a:t>
            </a:r>
            <a:r>
              <a:rPr lang="en-GB" dirty="0" err="1">
                <a:solidFill>
                  <a:srgbClr val="003160"/>
                </a:solidFill>
              </a:rPr>
              <a:t>elit</a:t>
            </a:r>
            <a:r>
              <a:rPr lang="en-GB" dirty="0">
                <a:solidFill>
                  <a:srgbClr val="003160"/>
                </a:solidFill>
              </a:rPr>
              <a:t>. </a:t>
            </a:r>
            <a:r>
              <a:rPr lang="en-GB" dirty="0" err="1">
                <a:solidFill>
                  <a:srgbClr val="003160"/>
                </a:solidFill>
              </a:rPr>
              <a:t>Morbi</a:t>
            </a:r>
            <a:r>
              <a:rPr lang="en-GB" dirty="0">
                <a:solidFill>
                  <a:srgbClr val="003160"/>
                </a:solidFill>
              </a:rPr>
              <a:t> </a:t>
            </a:r>
            <a:r>
              <a:rPr lang="en-GB" dirty="0" err="1">
                <a:solidFill>
                  <a:srgbClr val="003160"/>
                </a:solidFill>
              </a:rPr>
              <a:t>efficitur</a:t>
            </a:r>
            <a:r>
              <a:rPr lang="en-GB" dirty="0">
                <a:solidFill>
                  <a:srgbClr val="003160"/>
                </a:solidFill>
              </a:rPr>
              <a:t> libero </a:t>
            </a:r>
            <a:r>
              <a:rPr lang="en-GB" dirty="0" err="1">
                <a:solidFill>
                  <a:srgbClr val="003160"/>
                </a:solidFill>
              </a:rPr>
              <a:t>sed</a:t>
            </a:r>
            <a:r>
              <a:rPr lang="en-GB" dirty="0">
                <a:solidFill>
                  <a:srgbClr val="003160"/>
                </a:solidFill>
              </a:rPr>
              <a:t> dui </a:t>
            </a:r>
            <a:r>
              <a:rPr lang="en-GB" dirty="0" err="1">
                <a:solidFill>
                  <a:srgbClr val="003160"/>
                </a:solidFill>
              </a:rPr>
              <a:t>consequat</a:t>
            </a:r>
            <a:r>
              <a:rPr lang="en-GB" dirty="0">
                <a:solidFill>
                  <a:srgbClr val="003160"/>
                </a:solidFill>
              </a:rPr>
              <a:t> </a:t>
            </a:r>
            <a:r>
              <a:rPr lang="en-GB" dirty="0" err="1">
                <a:solidFill>
                  <a:srgbClr val="003160"/>
                </a:solidFill>
              </a:rPr>
              <a:t>ultricies</a:t>
            </a:r>
            <a:r>
              <a:rPr lang="en-GB" dirty="0">
                <a:solidFill>
                  <a:srgbClr val="003160"/>
                </a:solidFill>
              </a:rPr>
              <a:t>. </a:t>
            </a:r>
            <a:r>
              <a:rPr lang="en-GB" dirty="0" err="1">
                <a:solidFill>
                  <a:srgbClr val="003160"/>
                </a:solidFill>
              </a:rPr>
              <a:t>Nullam</a:t>
            </a:r>
            <a:r>
              <a:rPr lang="en-GB" dirty="0">
                <a:solidFill>
                  <a:srgbClr val="003160"/>
                </a:solidFill>
              </a:rPr>
              <a:t> </a:t>
            </a:r>
            <a:r>
              <a:rPr lang="en-GB" dirty="0" err="1">
                <a:solidFill>
                  <a:srgbClr val="003160"/>
                </a:solidFill>
              </a:rPr>
              <a:t>interdum</a:t>
            </a:r>
            <a:r>
              <a:rPr lang="en-GB" dirty="0">
                <a:solidFill>
                  <a:srgbClr val="003160"/>
                </a:solidFill>
              </a:rPr>
              <a:t> </a:t>
            </a:r>
            <a:r>
              <a:rPr lang="en-GB" dirty="0" err="1">
                <a:solidFill>
                  <a:srgbClr val="003160"/>
                </a:solidFill>
              </a:rPr>
              <a:t>nisl</a:t>
            </a:r>
            <a:r>
              <a:rPr lang="en-GB" dirty="0">
                <a:solidFill>
                  <a:srgbClr val="003160"/>
                </a:solidFill>
              </a:rPr>
              <a:t> </a:t>
            </a:r>
            <a:r>
              <a:rPr lang="en-GB" dirty="0" err="1">
                <a:solidFill>
                  <a:srgbClr val="003160"/>
                </a:solidFill>
              </a:rPr>
              <a:t>ut</a:t>
            </a:r>
            <a:r>
              <a:rPr lang="en-GB" dirty="0">
                <a:solidFill>
                  <a:srgbClr val="003160"/>
                </a:solidFill>
              </a:rPr>
              <a:t> mi gravida </a:t>
            </a:r>
            <a:r>
              <a:rPr lang="en-GB" dirty="0" err="1">
                <a:solidFill>
                  <a:srgbClr val="003160"/>
                </a:solidFill>
              </a:rPr>
              <a:t>faucibus</a:t>
            </a:r>
            <a:r>
              <a:rPr lang="en-GB" dirty="0">
                <a:solidFill>
                  <a:srgbClr val="003160"/>
                </a:solidFill>
              </a:rPr>
              <a:t>.</a:t>
            </a:r>
          </a:p>
          <a:p>
            <a:r>
              <a:rPr lang="en-GB" dirty="0" err="1">
                <a:solidFill>
                  <a:srgbClr val="003160"/>
                </a:solidFill>
              </a:rPr>
              <a:t>Aliquam</a:t>
            </a:r>
            <a:r>
              <a:rPr lang="en-GB" dirty="0">
                <a:solidFill>
                  <a:srgbClr val="003160"/>
                </a:solidFill>
              </a:rPr>
              <a:t> convallis lacus </a:t>
            </a:r>
            <a:r>
              <a:rPr lang="en-GB" dirty="0" err="1">
                <a:solidFill>
                  <a:srgbClr val="003160"/>
                </a:solidFill>
              </a:rPr>
              <a:t>viverra</a:t>
            </a:r>
            <a:r>
              <a:rPr lang="en-GB" dirty="0">
                <a:solidFill>
                  <a:srgbClr val="003160"/>
                </a:solidFill>
              </a:rPr>
              <a:t> </a:t>
            </a:r>
            <a:r>
              <a:rPr lang="en-GB" dirty="0" err="1">
                <a:solidFill>
                  <a:srgbClr val="003160"/>
                </a:solidFill>
              </a:rPr>
              <a:t>enim</a:t>
            </a:r>
            <a:r>
              <a:rPr lang="en-GB" dirty="0">
                <a:solidFill>
                  <a:srgbClr val="003160"/>
                </a:solidFill>
              </a:rPr>
              <a:t> </a:t>
            </a:r>
            <a:r>
              <a:rPr lang="en-GB" dirty="0" err="1">
                <a:solidFill>
                  <a:srgbClr val="003160"/>
                </a:solidFill>
              </a:rPr>
              <a:t>ullamcorper</a:t>
            </a:r>
            <a:r>
              <a:rPr lang="en-GB" dirty="0">
                <a:solidFill>
                  <a:srgbClr val="003160"/>
                </a:solidFill>
              </a:rPr>
              <a:t>, </a:t>
            </a:r>
            <a:r>
              <a:rPr lang="en-GB" dirty="0" err="1">
                <a:solidFill>
                  <a:srgbClr val="003160"/>
                </a:solidFill>
              </a:rPr>
              <a:t>ut</a:t>
            </a:r>
            <a:r>
              <a:rPr lang="en-GB" dirty="0">
                <a:solidFill>
                  <a:srgbClr val="003160"/>
                </a:solidFill>
              </a:rPr>
              <a:t> </a:t>
            </a:r>
            <a:r>
              <a:rPr lang="en-GB" dirty="0" err="1">
                <a:solidFill>
                  <a:srgbClr val="003160"/>
                </a:solidFill>
              </a:rPr>
              <a:t>molestie</a:t>
            </a:r>
            <a:r>
              <a:rPr lang="en-GB" dirty="0">
                <a:solidFill>
                  <a:srgbClr val="003160"/>
                </a:solidFill>
              </a:rPr>
              <a:t> ante </a:t>
            </a:r>
            <a:r>
              <a:rPr lang="en-GB" dirty="0" err="1">
                <a:solidFill>
                  <a:srgbClr val="003160"/>
                </a:solidFill>
              </a:rPr>
              <a:t>maximus</a:t>
            </a:r>
            <a:r>
              <a:rPr lang="en-GB" dirty="0">
                <a:solidFill>
                  <a:srgbClr val="003160"/>
                </a:solidFill>
              </a:rPr>
              <a:t>. In </a:t>
            </a:r>
            <a:r>
              <a:rPr lang="en-GB" dirty="0" err="1">
                <a:solidFill>
                  <a:srgbClr val="003160"/>
                </a:solidFill>
              </a:rPr>
              <a:t>venenatis</a:t>
            </a:r>
            <a:r>
              <a:rPr lang="en-GB" dirty="0">
                <a:solidFill>
                  <a:srgbClr val="003160"/>
                </a:solidFill>
              </a:rPr>
              <a:t> convallis </a:t>
            </a:r>
            <a:r>
              <a:rPr lang="en-GB" dirty="0" err="1">
                <a:solidFill>
                  <a:srgbClr val="003160"/>
                </a:solidFill>
              </a:rPr>
              <a:t>tellus</a:t>
            </a:r>
            <a:r>
              <a:rPr lang="en-GB" dirty="0">
                <a:solidFill>
                  <a:srgbClr val="003160"/>
                </a:solidFill>
              </a:rPr>
              <a:t>, </a:t>
            </a:r>
            <a:r>
              <a:rPr lang="en-GB" dirty="0" err="1">
                <a:solidFill>
                  <a:srgbClr val="003160"/>
                </a:solidFill>
              </a:rPr>
              <a:t>eu</a:t>
            </a:r>
            <a:r>
              <a:rPr lang="en-GB" dirty="0">
                <a:solidFill>
                  <a:srgbClr val="003160"/>
                </a:solidFill>
              </a:rPr>
              <a:t> </a:t>
            </a:r>
            <a:r>
              <a:rPr lang="en-GB" dirty="0" err="1">
                <a:solidFill>
                  <a:srgbClr val="003160"/>
                </a:solidFill>
              </a:rPr>
              <a:t>bibendum</a:t>
            </a:r>
            <a:r>
              <a:rPr lang="en-GB" dirty="0">
                <a:solidFill>
                  <a:srgbClr val="003160"/>
                </a:solidFill>
              </a:rPr>
              <a:t> nisi </a:t>
            </a:r>
            <a:r>
              <a:rPr lang="en-GB" dirty="0" err="1">
                <a:solidFill>
                  <a:srgbClr val="003160"/>
                </a:solidFill>
              </a:rPr>
              <a:t>dapibus</a:t>
            </a:r>
            <a:r>
              <a:rPr lang="en-GB" dirty="0">
                <a:solidFill>
                  <a:srgbClr val="003160"/>
                </a:solidFill>
              </a:rPr>
              <a:t> in. Integer </a:t>
            </a:r>
            <a:r>
              <a:rPr lang="en-GB" dirty="0" err="1">
                <a:solidFill>
                  <a:srgbClr val="003160"/>
                </a:solidFill>
              </a:rPr>
              <a:t>leo</a:t>
            </a:r>
            <a:r>
              <a:rPr lang="en-GB" dirty="0">
                <a:solidFill>
                  <a:srgbClr val="003160"/>
                </a:solidFill>
              </a:rPr>
              <a:t> mi, </a:t>
            </a:r>
            <a:r>
              <a:rPr lang="en-GB" dirty="0" err="1">
                <a:solidFill>
                  <a:srgbClr val="003160"/>
                </a:solidFill>
              </a:rPr>
              <a:t>sagittis</a:t>
            </a:r>
            <a:r>
              <a:rPr lang="en-GB" dirty="0">
                <a:solidFill>
                  <a:srgbClr val="003160"/>
                </a:solidFill>
              </a:rPr>
              <a:t> et </a:t>
            </a:r>
            <a:r>
              <a:rPr lang="en-GB" dirty="0" err="1">
                <a:solidFill>
                  <a:srgbClr val="003160"/>
                </a:solidFill>
              </a:rPr>
              <a:t>est</a:t>
            </a:r>
            <a:r>
              <a:rPr lang="en-GB" dirty="0">
                <a:solidFill>
                  <a:srgbClr val="003160"/>
                </a:solidFill>
              </a:rPr>
              <a:t> </a:t>
            </a:r>
            <a:r>
              <a:rPr lang="en-GB" dirty="0" err="1">
                <a:solidFill>
                  <a:srgbClr val="003160"/>
                </a:solidFill>
              </a:rPr>
              <a:t>sed</a:t>
            </a:r>
            <a:r>
              <a:rPr lang="en-GB" dirty="0">
                <a:solidFill>
                  <a:srgbClr val="003160"/>
                </a:solidFill>
              </a:rPr>
              <a:t>, </a:t>
            </a:r>
            <a:r>
              <a:rPr lang="en-GB" dirty="0" err="1">
                <a:solidFill>
                  <a:srgbClr val="003160"/>
                </a:solidFill>
              </a:rPr>
              <a:t>lobortis</a:t>
            </a:r>
            <a:r>
              <a:rPr lang="en-GB" dirty="0">
                <a:solidFill>
                  <a:srgbClr val="003160"/>
                </a:solidFill>
              </a:rPr>
              <a:t> semper </a:t>
            </a:r>
            <a:r>
              <a:rPr lang="en-GB" dirty="0" err="1">
                <a:solidFill>
                  <a:srgbClr val="003160"/>
                </a:solidFill>
              </a:rPr>
              <a:t>odio</a:t>
            </a:r>
            <a:r>
              <a:rPr lang="en-GB" dirty="0">
                <a:solidFill>
                  <a:srgbClr val="003160"/>
                </a:solidFill>
              </a:rPr>
              <a:t>.</a:t>
            </a:r>
          </a:p>
        </p:txBody>
      </p:sp>
      <p:sp>
        <p:nvSpPr>
          <p:cNvPr id="13" name="Text Placeholder 2"/>
          <p:cNvSpPr>
            <a:spLocks noGrp="1"/>
          </p:cNvSpPr>
          <p:nvPr>
            <p:ph type="body" sz="quarter" idx="13" hasCustomPrompt="1"/>
          </p:nvPr>
        </p:nvSpPr>
        <p:spPr>
          <a:xfrm>
            <a:off x="8139042" y="2365611"/>
            <a:ext cx="3661722" cy="2920621"/>
          </a:xfrm>
          <a:prstGeom prst="rect">
            <a:avLst/>
          </a:prstGeom>
        </p:spPr>
        <p:txBody>
          <a:bodyPr/>
          <a:lstStyle>
            <a:lvl1pPr marL="285750" indent="-285750">
              <a:buFont typeface="Arial" panose="020B0604020202020204" pitchFamily="34" charset="0"/>
              <a:buChar char="•"/>
              <a:defRPr sz="1600" b="1">
                <a:solidFill>
                  <a:srgbClr val="003160"/>
                </a:solidFill>
                <a:latin typeface="Arial" panose="020B0604020202020204" pitchFamily="34" charset="0"/>
                <a:cs typeface="Arial" panose="020B0604020202020204" pitchFamily="34" charset="0"/>
              </a:defRPr>
            </a:lvl1pPr>
          </a:lstStyle>
          <a:p>
            <a:r>
              <a:rPr lang="en-GB" dirty="0">
                <a:solidFill>
                  <a:srgbClr val="003160"/>
                </a:solidFill>
              </a:rPr>
              <a:t>Bulleted list</a:t>
            </a:r>
          </a:p>
          <a:p>
            <a:r>
              <a:rPr lang="en-GB" dirty="0">
                <a:solidFill>
                  <a:srgbClr val="003160"/>
                </a:solidFill>
              </a:rPr>
              <a:t>Item 1</a:t>
            </a:r>
          </a:p>
          <a:p>
            <a:r>
              <a:rPr lang="en-GB" dirty="0">
                <a:solidFill>
                  <a:srgbClr val="003160"/>
                </a:solidFill>
              </a:rPr>
              <a:t>Item 2</a:t>
            </a:r>
          </a:p>
          <a:p>
            <a:r>
              <a:rPr lang="en-GB" dirty="0">
                <a:solidFill>
                  <a:srgbClr val="003160"/>
                </a:solidFill>
              </a:rPr>
              <a:t>Item 3</a:t>
            </a:r>
          </a:p>
        </p:txBody>
      </p:sp>
      <p:sp>
        <p:nvSpPr>
          <p:cNvPr id="14" name="Text Placeholder 2"/>
          <p:cNvSpPr>
            <a:spLocks noGrp="1"/>
          </p:cNvSpPr>
          <p:nvPr>
            <p:ph type="body" sz="quarter" idx="14" hasCustomPrompt="1"/>
          </p:nvPr>
        </p:nvSpPr>
        <p:spPr>
          <a:xfrm>
            <a:off x="364368" y="1637731"/>
            <a:ext cx="6254750" cy="1538288"/>
          </a:xfrm>
          <a:prstGeom prst="rect">
            <a:avLst/>
          </a:prstGeom>
        </p:spPr>
        <p:txBody>
          <a:bodyPr/>
          <a:lstStyle>
            <a:lvl1pPr marL="0" indent="0">
              <a:buNone/>
              <a:defRPr sz="2800" b="0">
                <a:solidFill>
                  <a:srgbClr val="003160"/>
                </a:solidFill>
                <a:latin typeface="Arial" panose="020B0604020202020204" pitchFamily="34" charset="0"/>
                <a:cs typeface="Arial" panose="020B0604020202020204" pitchFamily="34" charset="0"/>
              </a:defRPr>
            </a:lvl1pPr>
          </a:lstStyle>
          <a:p>
            <a:pPr lvl="0"/>
            <a:r>
              <a:rPr lang="en-US" dirty="0"/>
              <a:t>Subtitle</a:t>
            </a:r>
            <a:endParaRPr lang="en-GB" dirty="0"/>
          </a:p>
        </p:txBody>
      </p:sp>
      <p:sp>
        <p:nvSpPr>
          <p:cNvPr id="15" name="Text Placeholder 2"/>
          <p:cNvSpPr>
            <a:spLocks noGrp="1"/>
          </p:cNvSpPr>
          <p:nvPr>
            <p:ph type="body" sz="quarter" idx="15" hasCustomPrompt="1"/>
          </p:nvPr>
        </p:nvSpPr>
        <p:spPr>
          <a:xfrm>
            <a:off x="364367" y="512384"/>
            <a:ext cx="6254750" cy="586261"/>
          </a:xfrm>
          <a:prstGeom prst="rect">
            <a:avLst/>
          </a:prstGeom>
        </p:spPr>
        <p:txBody>
          <a:bodyPr/>
          <a:lstStyle>
            <a:lvl1pPr marL="0" indent="0">
              <a:buNone/>
              <a:defRPr sz="3200" b="1">
                <a:solidFill>
                  <a:srgbClr val="E72736"/>
                </a:solidFill>
                <a:latin typeface="Arial" panose="020B0604020202020204" pitchFamily="34" charset="0"/>
                <a:cs typeface="Arial" panose="020B0604020202020204" pitchFamily="34" charset="0"/>
              </a:defRPr>
            </a:lvl1pPr>
          </a:lstStyle>
          <a:p>
            <a:pPr lvl="0"/>
            <a:r>
              <a:rPr lang="en-US" dirty="0"/>
              <a:t>Title</a:t>
            </a:r>
          </a:p>
        </p:txBody>
      </p:sp>
    </p:spTree>
    <p:extLst>
      <p:ext uri="{BB962C8B-B14F-4D97-AF65-F5344CB8AC3E}">
        <p14:creationId xmlns:p14="http://schemas.microsoft.com/office/powerpoint/2010/main" val="316812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10000"/>
            <a:lum/>
          </a:blip>
          <a:srcRect/>
          <a:stretch>
            <a:fillRect t="-10000" b="-10000"/>
          </a:stretch>
        </a:blip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1" hasCustomPrompt="1"/>
          </p:nvPr>
        </p:nvSpPr>
        <p:spPr>
          <a:xfrm>
            <a:off x="364367" y="2365611"/>
            <a:ext cx="6254749" cy="2920621"/>
          </a:xfrm>
          <a:prstGeom prst="rect">
            <a:avLst/>
          </a:prstGeom>
        </p:spPr>
        <p:txBody>
          <a:bodyPr/>
          <a:lstStyle>
            <a:lvl1pPr marL="0" indent="0">
              <a:buNone/>
              <a:defRPr sz="1600" b="0">
                <a:solidFill>
                  <a:srgbClr val="003160"/>
                </a:solidFill>
                <a:latin typeface="Arial" panose="020B0604020202020204" pitchFamily="34" charset="0"/>
                <a:cs typeface="Arial" panose="020B0604020202020204" pitchFamily="34" charset="0"/>
              </a:defRPr>
            </a:lvl1pPr>
          </a:lstStyle>
          <a:p>
            <a:r>
              <a:rPr lang="en-GB" dirty="0">
                <a:solidFill>
                  <a:srgbClr val="003160"/>
                </a:solidFill>
              </a:rPr>
              <a:t>Lorem ipsum </a:t>
            </a:r>
            <a:r>
              <a:rPr lang="en-GB" dirty="0" err="1">
                <a:solidFill>
                  <a:srgbClr val="003160"/>
                </a:solidFill>
              </a:rPr>
              <a:t>dolor</a:t>
            </a:r>
            <a:r>
              <a:rPr lang="en-GB" dirty="0">
                <a:solidFill>
                  <a:srgbClr val="003160"/>
                </a:solidFill>
              </a:rPr>
              <a:t> sit </a:t>
            </a:r>
            <a:r>
              <a:rPr lang="en-GB" dirty="0" err="1">
                <a:solidFill>
                  <a:srgbClr val="003160"/>
                </a:solidFill>
              </a:rPr>
              <a:t>amet</a:t>
            </a:r>
            <a:r>
              <a:rPr lang="en-GB" dirty="0">
                <a:solidFill>
                  <a:srgbClr val="003160"/>
                </a:solidFill>
              </a:rPr>
              <a:t>, </a:t>
            </a:r>
            <a:r>
              <a:rPr lang="en-GB" dirty="0" err="1">
                <a:solidFill>
                  <a:srgbClr val="003160"/>
                </a:solidFill>
              </a:rPr>
              <a:t>consectetur</a:t>
            </a:r>
            <a:r>
              <a:rPr lang="en-GB" dirty="0">
                <a:solidFill>
                  <a:srgbClr val="003160"/>
                </a:solidFill>
              </a:rPr>
              <a:t> </a:t>
            </a:r>
            <a:r>
              <a:rPr lang="en-GB" dirty="0" err="1">
                <a:solidFill>
                  <a:srgbClr val="003160"/>
                </a:solidFill>
              </a:rPr>
              <a:t>adipiscing</a:t>
            </a:r>
            <a:r>
              <a:rPr lang="en-GB" dirty="0">
                <a:solidFill>
                  <a:srgbClr val="003160"/>
                </a:solidFill>
              </a:rPr>
              <a:t> </a:t>
            </a:r>
            <a:r>
              <a:rPr lang="en-GB" dirty="0" err="1">
                <a:solidFill>
                  <a:srgbClr val="003160"/>
                </a:solidFill>
              </a:rPr>
              <a:t>elit</a:t>
            </a:r>
            <a:r>
              <a:rPr lang="en-GB" dirty="0">
                <a:solidFill>
                  <a:srgbClr val="003160"/>
                </a:solidFill>
              </a:rPr>
              <a:t>. </a:t>
            </a:r>
            <a:r>
              <a:rPr lang="en-GB" dirty="0" err="1">
                <a:solidFill>
                  <a:srgbClr val="003160"/>
                </a:solidFill>
              </a:rPr>
              <a:t>Morbi</a:t>
            </a:r>
            <a:r>
              <a:rPr lang="en-GB" dirty="0">
                <a:solidFill>
                  <a:srgbClr val="003160"/>
                </a:solidFill>
              </a:rPr>
              <a:t> </a:t>
            </a:r>
            <a:r>
              <a:rPr lang="en-GB" dirty="0" err="1">
                <a:solidFill>
                  <a:srgbClr val="003160"/>
                </a:solidFill>
              </a:rPr>
              <a:t>efficitur</a:t>
            </a:r>
            <a:r>
              <a:rPr lang="en-GB" dirty="0">
                <a:solidFill>
                  <a:srgbClr val="003160"/>
                </a:solidFill>
              </a:rPr>
              <a:t> libero </a:t>
            </a:r>
            <a:r>
              <a:rPr lang="en-GB" dirty="0" err="1">
                <a:solidFill>
                  <a:srgbClr val="003160"/>
                </a:solidFill>
              </a:rPr>
              <a:t>sed</a:t>
            </a:r>
            <a:r>
              <a:rPr lang="en-GB" dirty="0">
                <a:solidFill>
                  <a:srgbClr val="003160"/>
                </a:solidFill>
              </a:rPr>
              <a:t> dui </a:t>
            </a:r>
            <a:r>
              <a:rPr lang="en-GB" dirty="0" err="1">
                <a:solidFill>
                  <a:srgbClr val="003160"/>
                </a:solidFill>
              </a:rPr>
              <a:t>consequat</a:t>
            </a:r>
            <a:r>
              <a:rPr lang="en-GB" dirty="0">
                <a:solidFill>
                  <a:srgbClr val="003160"/>
                </a:solidFill>
              </a:rPr>
              <a:t> </a:t>
            </a:r>
            <a:r>
              <a:rPr lang="en-GB" dirty="0" err="1">
                <a:solidFill>
                  <a:srgbClr val="003160"/>
                </a:solidFill>
              </a:rPr>
              <a:t>ultricies</a:t>
            </a:r>
            <a:r>
              <a:rPr lang="en-GB" dirty="0">
                <a:solidFill>
                  <a:srgbClr val="003160"/>
                </a:solidFill>
              </a:rPr>
              <a:t>. </a:t>
            </a:r>
            <a:r>
              <a:rPr lang="en-GB" dirty="0" err="1">
                <a:solidFill>
                  <a:srgbClr val="003160"/>
                </a:solidFill>
              </a:rPr>
              <a:t>Nullam</a:t>
            </a:r>
            <a:r>
              <a:rPr lang="en-GB" dirty="0">
                <a:solidFill>
                  <a:srgbClr val="003160"/>
                </a:solidFill>
              </a:rPr>
              <a:t> </a:t>
            </a:r>
            <a:r>
              <a:rPr lang="en-GB" dirty="0" err="1">
                <a:solidFill>
                  <a:srgbClr val="003160"/>
                </a:solidFill>
              </a:rPr>
              <a:t>interdum</a:t>
            </a:r>
            <a:r>
              <a:rPr lang="en-GB" dirty="0">
                <a:solidFill>
                  <a:srgbClr val="003160"/>
                </a:solidFill>
              </a:rPr>
              <a:t> </a:t>
            </a:r>
            <a:r>
              <a:rPr lang="en-GB" dirty="0" err="1">
                <a:solidFill>
                  <a:srgbClr val="003160"/>
                </a:solidFill>
              </a:rPr>
              <a:t>nisl</a:t>
            </a:r>
            <a:r>
              <a:rPr lang="en-GB" dirty="0">
                <a:solidFill>
                  <a:srgbClr val="003160"/>
                </a:solidFill>
              </a:rPr>
              <a:t> </a:t>
            </a:r>
            <a:r>
              <a:rPr lang="en-GB" dirty="0" err="1">
                <a:solidFill>
                  <a:srgbClr val="003160"/>
                </a:solidFill>
              </a:rPr>
              <a:t>ut</a:t>
            </a:r>
            <a:r>
              <a:rPr lang="en-GB" dirty="0">
                <a:solidFill>
                  <a:srgbClr val="003160"/>
                </a:solidFill>
              </a:rPr>
              <a:t> mi gravida </a:t>
            </a:r>
            <a:r>
              <a:rPr lang="en-GB" dirty="0" err="1">
                <a:solidFill>
                  <a:srgbClr val="003160"/>
                </a:solidFill>
              </a:rPr>
              <a:t>faucibus</a:t>
            </a:r>
            <a:r>
              <a:rPr lang="en-GB" dirty="0">
                <a:solidFill>
                  <a:srgbClr val="003160"/>
                </a:solidFill>
              </a:rPr>
              <a:t>.</a:t>
            </a:r>
          </a:p>
          <a:p>
            <a:r>
              <a:rPr lang="en-GB" dirty="0" err="1">
                <a:solidFill>
                  <a:srgbClr val="003160"/>
                </a:solidFill>
              </a:rPr>
              <a:t>Aliquam</a:t>
            </a:r>
            <a:r>
              <a:rPr lang="en-GB" dirty="0">
                <a:solidFill>
                  <a:srgbClr val="003160"/>
                </a:solidFill>
              </a:rPr>
              <a:t> convallis lacus </a:t>
            </a:r>
            <a:r>
              <a:rPr lang="en-GB" dirty="0" err="1">
                <a:solidFill>
                  <a:srgbClr val="003160"/>
                </a:solidFill>
              </a:rPr>
              <a:t>viverra</a:t>
            </a:r>
            <a:r>
              <a:rPr lang="en-GB" dirty="0">
                <a:solidFill>
                  <a:srgbClr val="003160"/>
                </a:solidFill>
              </a:rPr>
              <a:t> </a:t>
            </a:r>
            <a:r>
              <a:rPr lang="en-GB" dirty="0" err="1">
                <a:solidFill>
                  <a:srgbClr val="003160"/>
                </a:solidFill>
              </a:rPr>
              <a:t>enim</a:t>
            </a:r>
            <a:r>
              <a:rPr lang="en-GB" dirty="0">
                <a:solidFill>
                  <a:srgbClr val="003160"/>
                </a:solidFill>
              </a:rPr>
              <a:t> </a:t>
            </a:r>
            <a:r>
              <a:rPr lang="en-GB" dirty="0" err="1">
                <a:solidFill>
                  <a:srgbClr val="003160"/>
                </a:solidFill>
              </a:rPr>
              <a:t>ullamcorper</a:t>
            </a:r>
            <a:r>
              <a:rPr lang="en-GB" dirty="0">
                <a:solidFill>
                  <a:srgbClr val="003160"/>
                </a:solidFill>
              </a:rPr>
              <a:t>, </a:t>
            </a:r>
            <a:r>
              <a:rPr lang="en-GB" dirty="0" err="1">
                <a:solidFill>
                  <a:srgbClr val="003160"/>
                </a:solidFill>
              </a:rPr>
              <a:t>ut</a:t>
            </a:r>
            <a:r>
              <a:rPr lang="en-GB" dirty="0">
                <a:solidFill>
                  <a:srgbClr val="003160"/>
                </a:solidFill>
              </a:rPr>
              <a:t> </a:t>
            </a:r>
            <a:r>
              <a:rPr lang="en-GB" dirty="0" err="1">
                <a:solidFill>
                  <a:srgbClr val="003160"/>
                </a:solidFill>
              </a:rPr>
              <a:t>molestie</a:t>
            </a:r>
            <a:r>
              <a:rPr lang="en-GB" dirty="0">
                <a:solidFill>
                  <a:srgbClr val="003160"/>
                </a:solidFill>
              </a:rPr>
              <a:t> ante </a:t>
            </a:r>
            <a:r>
              <a:rPr lang="en-GB" dirty="0" err="1">
                <a:solidFill>
                  <a:srgbClr val="003160"/>
                </a:solidFill>
              </a:rPr>
              <a:t>maximus</a:t>
            </a:r>
            <a:r>
              <a:rPr lang="en-GB" dirty="0">
                <a:solidFill>
                  <a:srgbClr val="003160"/>
                </a:solidFill>
              </a:rPr>
              <a:t>. In </a:t>
            </a:r>
            <a:r>
              <a:rPr lang="en-GB" dirty="0" err="1">
                <a:solidFill>
                  <a:srgbClr val="003160"/>
                </a:solidFill>
              </a:rPr>
              <a:t>venenatis</a:t>
            </a:r>
            <a:r>
              <a:rPr lang="en-GB" dirty="0">
                <a:solidFill>
                  <a:srgbClr val="003160"/>
                </a:solidFill>
              </a:rPr>
              <a:t> convallis </a:t>
            </a:r>
            <a:r>
              <a:rPr lang="en-GB" dirty="0" err="1">
                <a:solidFill>
                  <a:srgbClr val="003160"/>
                </a:solidFill>
              </a:rPr>
              <a:t>tellus</a:t>
            </a:r>
            <a:r>
              <a:rPr lang="en-GB" dirty="0">
                <a:solidFill>
                  <a:srgbClr val="003160"/>
                </a:solidFill>
              </a:rPr>
              <a:t>, </a:t>
            </a:r>
            <a:r>
              <a:rPr lang="en-GB" dirty="0" err="1">
                <a:solidFill>
                  <a:srgbClr val="003160"/>
                </a:solidFill>
              </a:rPr>
              <a:t>eu</a:t>
            </a:r>
            <a:r>
              <a:rPr lang="en-GB" dirty="0">
                <a:solidFill>
                  <a:srgbClr val="003160"/>
                </a:solidFill>
              </a:rPr>
              <a:t> </a:t>
            </a:r>
            <a:r>
              <a:rPr lang="en-GB" dirty="0" err="1">
                <a:solidFill>
                  <a:srgbClr val="003160"/>
                </a:solidFill>
              </a:rPr>
              <a:t>bibendum</a:t>
            </a:r>
            <a:r>
              <a:rPr lang="en-GB" dirty="0">
                <a:solidFill>
                  <a:srgbClr val="003160"/>
                </a:solidFill>
              </a:rPr>
              <a:t> nisi </a:t>
            </a:r>
            <a:r>
              <a:rPr lang="en-GB" dirty="0" err="1">
                <a:solidFill>
                  <a:srgbClr val="003160"/>
                </a:solidFill>
              </a:rPr>
              <a:t>dapibus</a:t>
            </a:r>
            <a:r>
              <a:rPr lang="en-GB" dirty="0">
                <a:solidFill>
                  <a:srgbClr val="003160"/>
                </a:solidFill>
              </a:rPr>
              <a:t> in. Integer </a:t>
            </a:r>
            <a:r>
              <a:rPr lang="en-GB" dirty="0" err="1">
                <a:solidFill>
                  <a:srgbClr val="003160"/>
                </a:solidFill>
              </a:rPr>
              <a:t>leo</a:t>
            </a:r>
            <a:r>
              <a:rPr lang="en-GB" dirty="0">
                <a:solidFill>
                  <a:srgbClr val="003160"/>
                </a:solidFill>
              </a:rPr>
              <a:t> mi, </a:t>
            </a:r>
            <a:r>
              <a:rPr lang="en-GB" dirty="0" err="1">
                <a:solidFill>
                  <a:srgbClr val="003160"/>
                </a:solidFill>
              </a:rPr>
              <a:t>sagittis</a:t>
            </a:r>
            <a:r>
              <a:rPr lang="en-GB" dirty="0">
                <a:solidFill>
                  <a:srgbClr val="003160"/>
                </a:solidFill>
              </a:rPr>
              <a:t> et </a:t>
            </a:r>
            <a:r>
              <a:rPr lang="en-GB" dirty="0" err="1">
                <a:solidFill>
                  <a:srgbClr val="003160"/>
                </a:solidFill>
              </a:rPr>
              <a:t>est</a:t>
            </a:r>
            <a:r>
              <a:rPr lang="en-GB" dirty="0">
                <a:solidFill>
                  <a:srgbClr val="003160"/>
                </a:solidFill>
              </a:rPr>
              <a:t> </a:t>
            </a:r>
            <a:r>
              <a:rPr lang="en-GB" dirty="0" err="1">
                <a:solidFill>
                  <a:srgbClr val="003160"/>
                </a:solidFill>
              </a:rPr>
              <a:t>sed</a:t>
            </a:r>
            <a:r>
              <a:rPr lang="en-GB" dirty="0">
                <a:solidFill>
                  <a:srgbClr val="003160"/>
                </a:solidFill>
              </a:rPr>
              <a:t>, </a:t>
            </a:r>
            <a:r>
              <a:rPr lang="en-GB" dirty="0" err="1">
                <a:solidFill>
                  <a:srgbClr val="003160"/>
                </a:solidFill>
              </a:rPr>
              <a:t>lobortis</a:t>
            </a:r>
            <a:r>
              <a:rPr lang="en-GB" dirty="0">
                <a:solidFill>
                  <a:srgbClr val="003160"/>
                </a:solidFill>
              </a:rPr>
              <a:t> semper </a:t>
            </a:r>
            <a:r>
              <a:rPr lang="en-GB" dirty="0" err="1">
                <a:solidFill>
                  <a:srgbClr val="003160"/>
                </a:solidFill>
              </a:rPr>
              <a:t>odio</a:t>
            </a:r>
            <a:r>
              <a:rPr lang="en-GB" dirty="0">
                <a:solidFill>
                  <a:srgbClr val="003160"/>
                </a:solidFill>
              </a:rPr>
              <a:t>.</a:t>
            </a:r>
          </a:p>
        </p:txBody>
      </p:sp>
      <p:sp>
        <p:nvSpPr>
          <p:cNvPr id="3" name="Picture Placeholder 2"/>
          <p:cNvSpPr>
            <a:spLocks noGrp="1"/>
          </p:cNvSpPr>
          <p:nvPr>
            <p:ph type="pic" sz="quarter" idx="12"/>
          </p:nvPr>
        </p:nvSpPr>
        <p:spPr>
          <a:xfrm>
            <a:off x="6824663" y="1633538"/>
            <a:ext cx="4967287" cy="3652837"/>
          </a:xfrm>
          <a:prstGeom prst="rect">
            <a:avLst/>
          </a:prstGeom>
        </p:spPr>
        <p:txBody>
          <a:bodyPr/>
          <a:lstStyle/>
          <a:p>
            <a:endParaRPr lang="en-GB"/>
          </a:p>
        </p:txBody>
      </p:sp>
      <p:sp>
        <p:nvSpPr>
          <p:cNvPr id="10" name="Text Placeholder 2"/>
          <p:cNvSpPr>
            <a:spLocks noGrp="1"/>
          </p:cNvSpPr>
          <p:nvPr>
            <p:ph type="body" sz="quarter" idx="14" hasCustomPrompt="1"/>
          </p:nvPr>
        </p:nvSpPr>
        <p:spPr>
          <a:xfrm>
            <a:off x="364368" y="1637731"/>
            <a:ext cx="6254750" cy="573206"/>
          </a:xfrm>
          <a:prstGeom prst="rect">
            <a:avLst/>
          </a:prstGeom>
        </p:spPr>
        <p:txBody>
          <a:bodyPr/>
          <a:lstStyle>
            <a:lvl1pPr marL="0" indent="0">
              <a:buNone/>
              <a:defRPr sz="2800" b="0">
                <a:solidFill>
                  <a:srgbClr val="003160"/>
                </a:solidFill>
                <a:latin typeface="Arial" panose="020B0604020202020204" pitchFamily="34" charset="0"/>
                <a:cs typeface="Arial" panose="020B0604020202020204" pitchFamily="34" charset="0"/>
              </a:defRPr>
            </a:lvl1pPr>
          </a:lstStyle>
          <a:p>
            <a:pPr lvl="0"/>
            <a:r>
              <a:rPr lang="en-US" dirty="0"/>
              <a:t>Subtitle</a:t>
            </a:r>
            <a:endParaRPr lang="en-GB" dirty="0"/>
          </a:p>
        </p:txBody>
      </p:sp>
      <p:sp>
        <p:nvSpPr>
          <p:cNvPr id="11" name="Text Placeholder 2"/>
          <p:cNvSpPr>
            <a:spLocks noGrp="1"/>
          </p:cNvSpPr>
          <p:nvPr>
            <p:ph type="body" sz="quarter" idx="13" hasCustomPrompt="1"/>
          </p:nvPr>
        </p:nvSpPr>
        <p:spPr>
          <a:xfrm>
            <a:off x="364367" y="512384"/>
            <a:ext cx="6254750" cy="586261"/>
          </a:xfrm>
          <a:prstGeom prst="rect">
            <a:avLst/>
          </a:prstGeom>
        </p:spPr>
        <p:txBody>
          <a:bodyPr/>
          <a:lstStyle>
            <a:lvl1pPr marL="0" indent="0">
              <a:buNone/>
              <a:defRPr sz="3200" b="1">
                <a:solidFill>
                  <a:srgbClr val="E72736"/>
                </a:solidFill>
                <a:latin typeface="Arial" panose="020B0604020202020204" pitchFamily="34" charset="0"/>
                <a:cs typeface="Arial" panose="020B0604020202020204" pitchFamily="34" charset="0"/>
              </a:defRPr>
            </a:lvl1pPr>
          </a:lstStyle>
          <a:p>
            <a:pPr lvl="0"/>
            <a:r>
              <a:rPr lang="en-US" dirty="0"/>
              <a:t>Title</a:t>
            </a:r>
          </a:p>
        </p:txBody>
      </p:sp>
    </p:spTree>
    <p:extLst>
      <p:ext uri="{BB962C8B-B14F-4D97-AF65-F5344CB8AC3E}">
        <p14:creationId xmlns:p14="http://schemas.microsoft.com/office/powerpoint/2010/main" val="288678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10000"/>
            <a:lum/>
          </a:blip>
          <a:srcRect/>
          <a:stretch>
            <a:fillRect t="-83000" b="-83000"/>
          </a:stretch>
        </a:blipFill>
        <a:effectLst/>
      </p:bgPr>
    </p:bg>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9148550" y="632939"/>
            <a:ext cx="2747701" cy="4806286"/>
          </a:xfrm>
          <a:prstGeom prst="rect">
            <a:avLst/>
          </a:prstGeom>
          <a:solidFill>
            <a:srgbClr val="15769C"/>
          </a:solidFill>
        </p:spPr>
        <p:txBody>
          <a:bodyPr/>
          <a:lstStyle>
            <a:lvl1pPr marL="0" indent="0">
              <a:buNone/>
              <a:defRPr sz="1600" b="0">
                <a:solidFill>
                  <a:srgbClr val="003160"/>
                </a:solidFill>
                <a:latin typeface="Arial" panose="020B0604020202020204" pitchFamily="34" charset="0"/>
                <a:cs typeface="Arial" panose="020B0604020202020204" pitchFamily="34" charset="0"/>
              </a:defRPr>
            </a:lvl1pPr>
          </a:lstStyle>
          <a:p>
            <a:r>
              <a:rPr lang="en-GB" dirty="0">
                <a:solidFill>
                  <a:schemeClr val="bg1"/>
                </a:solidFill>
              </a:rPr>
              <a:t>Register link</a:t>
            </a:r>
          </a:p>
          <a:p>
            <a:endParaRPr lang="en-GB" dirty="0">
              <a:solidFill>
                <a:schemeClr val="bg1"/>
              </a:solidFill>
            </a:endParaRPr>
          </a:p>
          <a:p>
            <a:r>
              <a:rPr lang="en-GB" dirty="0">
                <a:solidFill>
                  <a:schemeClr val="bg1"/>
                </a:solidFill>
              </a:rPr>
              <a:t>The session will be followed by a reception from 4.30 pm.</a:t>
            </a:r>
          </a:p>
          <a:p>
            <a:endParaRPr lang="en-GB" dirty="0">
              <a:solidFill>
                <a:schemeClr val="bg1"/>
              </a:solidFill>
            </a:endParaRPr>
          </a:p>
          <a:p>
            <a:r>
              <a:rPr lang="en-GB" b="1" dirty="0">
                <a:solidFill>
                  <a:schemeClr val="bg1"/>
                </a:solidFill>
              </a:rPr>
              <a:t>This event is by invitation only. The lecture and panel will be recorded.</a:t>
            </a: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dirty="0">
              <a:solidFill>
                <a:schemeClr val="bg1"/>
              </a:solidFill>
            </a:endParaRPr>
          </a:p>
        </p:txBody>
      </p:sp>
      <p:sp>
        <p:nvSpPr>
          <p:cNvPr id="12" name="Text Placeholder 2"/>
          <p:cNvSpPr>
            <a:spLocks noGrp="1"/>
          </p:cNvSpPr>
          <p:nvPr>
            <p:ph type="body" sz="quarter" idx="12" hasCustomPrompt="1"/>
          </p:nvPr>
        </p:nvSpPr>
        <p:spPr>
          <a:xfrm>
            <a:off x="516767" y="2518011"/>
            <a:ext cx="6254749" cy="2920621"/>
          </a:xfrm>
          <a:prstGeom prst="rect">
            <a:avLst/>
          </a:prstGeom>
        </p:spPr>
        <p:txBody>
          <a:bodyPr/>
          <a:lstStyle>
            <a:lvl1pPr marL="0" indent="0">
              <a:buNone/>
              <a:defRPr sz="1600" b="0">
                <a:solidFill>
                  <a:srgbClr val="003160"/>
                </a:solidFill>
                <a:latin typeface="Arial" panose="020B0604020202020204" pitchFamily="34" charset="0"/>
                <a:cs typeface="Arial" panose="020B0604020202020204" pitchFamily="34" charset="0"/>
              </a:defRPr>
            </a:lvl1pPr>
          </a:lstStyle>
          <a:p>
            <a:r>
              <a:rPr lang="en-GB" b="1" dirty="0">
                <a:solidFill>
                  <a:srgbClr val="003160"/>
                </a:solidFill>
              </a:rPr>
              <a:t>Date: e.g. Monday, 23 January 2023</a:t>
            </a:r>
          </a:p>
          <a:p>
            <a:r>
              <a:rPr lang="en-GB" b="1" dirty="0">
                <a:solidFill>
                  <a:srgbClr val="003160"/>
                </a:solidFill>
              </a:rPr>
              <a:t>Time: 13:00 – 18:00</a:t>
            </a:r>
            <a:br>
              <a:rPr lang="en-GB" dirty="0"/>
            </a:br>
            <a:endParaRPr lang="en-GB" dirty="0">
              <a:solidFill>
                <a:srgbClr val="003160"/>
              </a:solidFill>
            </a:endParaRPr>
          </a:p>
          <a:p>
            <a:r>
              <a:rPr lang="en-GB" b="1" dirty="0">
                <a:solidFill>
                  <a:srgbClr val="003160"/>
                </a:solidFill>
              </a:rPr>
              <a:t>Event description:</a:t>
            </a:r>
          </a:p>
          <a:p>
            <a:r>
              <a:rPr lang="en-GB" dirty="0"/>
              <a:t>e.g. This session will describe the new ideas invented by members of the various groups over the years.  In his talk, Professor </a:t>
            </a:r>
            <a:r>
              <a:rPr lang="en-GB" b="1" dirty="0"/>
              <a:t>Alan Bundy</a:t>
            </a:r>
            <a:r>
              <a:rPr lang="en-GB" dirty="0"/>
              <a:t> will cover work on Artificial Intelligence and Cognitive Science.  Professor </a:t>
            </a:r>
            <a:r>
              <a:rPr lang="en-GB" b="1" dirty="0"/>
              <a:t>Don Sannella</a:t>
            </a:r>
            <a:r>
              <a:rPr lang="en-GB" dirty="0"/>
              <a:t> will discuss work on Computer Science and Professor </a:t>
            </a:r>
            <a:r>
              <a:rPr lang="en-GB" b="1" dirty="0"/>
              <a:t>Michael </a:t>
            </a:r>
            <a:r>
              <a:rPr lang="en-GB" b="1" dirty="0" err="1"/>
              <a:t>Fourman</a:t>
            </a:r>
            <a:r>
              <a:rPr lang="en-GB" dirty="0"/>
              <a:t> will discuss the formation of the Division of Informatics in 1998.</a:t>
            </a:r>
          </a:p>
        </p:txBody>
      </p:sp>
      <p:sp>
        <p:nvSpPr>
          <p:cNvPr id="13" name="Text Placeholder 2"/>
          <p:cNvSpPr>
            <a:spLocks noGrp="1"/>
          </p:cNvSpPr>
          <p:nvPr>
            <p:ph type="body" sz="quarter" idx="13" hasCustomPrompt="1"/>
          </p:nvPr>
        </p:nvSpPr>
        <p:spPr>
          <a:xfrm>
            <a:off x="364367" y="512384"/>
            <a:ext cx="6254750" cy="586261"/>
          </a:xfrm>
          <a:prstGeom prst="rect">
            <a:avLst/>
          </a:prstGeom>
        </p:spPr>
        <p:txBody>
          <a:bodyPr/>
          <a:lstStyle>
            <a:lvl1pPr marL="0" indent="0">
              <a:buNone/>
              <a:defRPr sz="3200" b="1">
                <a:solidFill>
                  <a:srgbClr val="E72736"/>
                </a:solidFill>
                <a:latin typeface="Arial" panose="020B0604020202020204" pitchFamily="34" charset="0"/>
                <a:cs typeface="Arial" panose="020B0604020202020204" pitchFamily="34" charset="0"/>
              </a:defRPr>
            </a:lvl1pPr>
          </a:lstStyle>
          <a:p>
            <a:pPr lvl="0"/>
            <a:r>
              <a:rPr lang="en-US" dirty="0"/>
              <a:t>Event</a:t>
            </a:r>
          </a:p>
        </p:txBody>
      </p:sp>
      <p:sp>
        <p:nvSpPr>
          <p:cNvPr id="14" name="Text Placeholder 2"/>
          <p:cNvSpPr>
            <a:spLocks noGrp="1"/>
          </p:cNvSpPr>
          <p:nvPr>
            <p:ph type="body" sz="quarter" idx="14" hasCustomPrompt="1"/>
          </p:nvPr>
        </p:nvSpPr>
        <p:spPr>
          <a:xfrm>
            <a:off x="364368" y="1637731"/>
            <a:ext cx="6254750" cy="573206"/>
          </a:xfrm>
          <a:prstGeom prst="rect">
            <a:avLst/>
          </a:prstGeom>
        </p:spPr>
        <p:txBody>
          <a:bodyPr/>
          <a:lstStyle>
            <a:lvl1pPr marL="0" indent="0">
              <a:buNone/>
              <a:defRPr sz="2800" b="0">
                <a:solidFill>
                  <a:srgbClr val="003160"/>
                </a:solidFill>
                <a:latin typeface="Arial" panose="020B0604020202020204" pitchFamily="34" charset="0"/>
                <a:cs typeface="Arial" panose="020B0604020202020204" pitchFamily="34" charset="0"/>
              </a:defRPr>
            </a:lvl1pPr>
          </a:lstStyle>
          <a:p>
            <a:pPr lvl="0"/>
            <a:r>
              <a:rPr lang="en-US" dirty="0"/>
              <a:t>Subtitle</a:t>
            </a:r>
            <a:endParaRPr lang="en-GB" dirty="0"/>
          </a:p>
        </p:txBody>
      </p:sp>
    </p:spTree>
    <p:extLst>
      <p:ext uri="{BB962C8B-B14F-4D97-AF65-F5344CB8AC3E}">
        <p14:creationId xmlns:p14="http://schemas.microsoft.com/office/powerpoint/2010/main" val="2276650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2"/>
          <p:cNvSpPr>
            <a:spLocks noGrp="1"/>
          </p:cNvSpPr>
          <p:nvPr>
            <p:ph type="body" sz="quarter" idx="13" hasCustomPrompt="1"/>
          </p:nvPr>
        </p:nvSpPr>
        <p:spPr>
          <a:xfrm>
            <a:off x="364367" y="512384"/>
            <a:ext cx="6254750" cy="586261"/>
          </a:xfrm>
          <a:prstGeom prst="rect">
            <a:avLst/>
          </a:prstGeom>
        </p:spPr>
        <p:txBody>
          <a:bodyPr/>
          <a:lstStyle>
            <a:lvl1pPr marL="0" indent="0">
              <a:buNone/>
              <a:defRPr sz="3200" b="1">
                <a:solidFill>
                  <a:srgbClr val="E72736"/>
                </a:solidFill>
                <a:latin typeface="Arial" panose="020B0604020202020204" pitchFamily="34" charset="0"/>
                <a:cs typeface="Arial" panose="020B0604020202020204" pitchFamily="34" charset="0"/>
              </a:defRPr>
            </a:lvl1pPr>
          </a:lstStyle>
          <a:p>
            <a:pPr lvl="0"/>
            <a:r>
              <a:rPr lang="en-US" dirty="0"/>
              <a:t>Gallery</a:t>
            </a:r>
          </a:p>
        </p:txBody>
      </p:sp>
      <p:sp>
        <p:nvSpPr>
          <p:cNvPr id="7" name="Text Placeholder 2"/>
          <p:cNvSpPr>
            <a:spLocks noGrp="1"/>
          </p:cNvSpPr>
          <p:nvPr>
            <p:ph type="body" sz="quarter" idx="14" hasCustomPrompt="1"/>
          </p:nvPr>
        </p:nvSpPr>
        <p:spPr>
          <a:xfrm>
            <a:off x="364368" y="1637731"/>
            <a:ext cx="6254750" cy="573206"/>
          </a:xfrm>
          <a:prstGeom prst="rect">
            <a:avLst/>
          </a:prstGeom>
        </p:spPr>
        <p:txBody>
          <a:bodyPr/>
          <a:lstStyle>
            <a:lvl1pPr marL="0" indent="0">
              <a:buNone/>
              <a:defRPr sz="2800" b="0">
                <a:solidFill>
                  <a:srgbClr val="003160"/>
                </a:solidFill>
                <a:latin typeface="Arial" panose="020B0604020202020204" pitchFamily="34" charset="0"/>
                <a:cs typeface="Arial" panose="020B0604020202020204" pitchFamily="34" charset="0"/>
              </a:defRPr>
            </a:lvl1pPr>
          </a:lstStyle>
          <a:p>
            <a:pPr lvl="0"/>
            <a:r>
              <a:rPr lang="en-US" dirty="0"/>
              <a:t>Subtitle</a:t>
            </a:r>
            <a:endParaRPr lang="en-GB" dirty="0"/>
          </a:p>
        </p:txBody>
      </p:sp>
      <p:sp>
        <p:nvSpPr>
          <p:cNvPr id="3" name="Picture Placeholder 2"/>
          <p:cNvSpPr>
            <a:spLocks noGrp="1"/>
          </p:cNvSpPr>
          <p:nvPr>
            <p:ph type="pic" sz="quarter" idx="15"/>
          </p:nvPr>
        </p:nvSpPr>
        <p:spPr>
          <a:xfrm>
            <a:off x="300251" y="2565400"/>
            <a:ext cx="3289087" cy="3302000"/>
          </a:xfrm>
          <a:prstGeom prst="rect">
            <a:avLst/>
          </a:prstGeom>
        </p:spPr>
        <p:txBody>
          <a:bodyPr/>
          <a:lstStyle/>
          <a:p>
            <a:endParaRPr lang="en-GB"/>
          </a:p>
        </p:txBody>
      </p:sp>
      <p:sp>
        <p:nvSpPr>
          <p:cNvPr id="5" name="Picture Placeholder 4"/>
          <p:cNvSpPr>
            <a:spLocks noGrp="1"/>
          </p:cNvSpPr>
          <p:nvPr>
            <p:ph type="pic" sz="quarter" idx="16"/>
          </p:nvPr>
        </p:nvSpPr>
        <p:spPr>
          <a:xfrm>
            <a:off x="3767138" y="2565400"/>
            <a:ext cx="1568450" cy="1570038"/>
          </a:xfrm>
          <a:prstGeom prst="rect">
            <a:avLst/>
          </a:prstGeom>
        </p:spPr>
        <p:txBody>
          <a:bodyPr/>
          <a:lstStyle/>
          <a:p>
            <a:endParaRPr lang="en-GB"/>
          </a:p>
        </p:txBody>
      </p:sp>
      <p:sp>
        <p:nvSpPr>
          <p:cNvPr id="13" name="Picture Placeholder 12"/>
          <p:cNvSpPr>
            <a:spLocks noGrp="1"/>
          </p:cNvSpPr>
          <p:nvPr>
            <p:ph type="pic" sz="quarter" idx="17"/>
          </p:nvPr>
        </p:nvSpPr>
        <p:spPr>
          <a:xfrm>
            <a:off x="3767138" y="4298950"/>
            <a:ext cx="1568450" cy="1568450"/>
          </a:xfrm>
          <a:prstGeom prst="rect">
            <a:avLst/>
          </a:prstGeom>
        </p:spPr>
        <p:txBody>
          <a:bodyPr/>
          <a:lstStyle/>
          <a:p>
            <a:endParaRPr lang="en-GB"/>
          </a:p>
        </p:txBody>
      </p:sp>
      <p:sp>
        <p:nvSpPr>
          <p:cNvPr id="15" name="Picture Placeholder 14"/>
          <p:cNvSpPr>
            <a:spLocks noGrp="1"/>
          </p:cNvSpPr>
          <p:nvPr>
            <p:ph type="pic" sz="quarter" idx="18"/>
          </p:nvPr>
        </p:nvSpPr>
        <p:spPr>
          <a:xfrm>
            <a:off x="5481638" y="2565400"/>
            <a:ext cx="5954712" cy="2662238"/>
          </a:xfrm>
          <a:prstGeom prst="rect">
            <a:avLst/>
          </a:prstGeom>
        </p:spPr>
        <p:txBody>
          <a:bodyPr/>
          <a:lstStyle/>
          <a:p>
            <a:endParaRPr lang="en-GB"/>
          </a:p>
        </p:txBody>
      </p:sp>
    </p:spTree>
    <p:extLst>
      <p:ext uri="{BB962C8B-B14F-4D97-AF65-F5344CB8AC3E}">
        <p14:creationId xmlns:p14="http://schemas.microsoft.com/office/powerpoint/2010/main" val="59122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p:cNvSpPr txBox="1"/>
          <p:nvPr userDrawn="1"/>
        </p:nvSpPr>
        <p:spPr>
          <a:xfrm>
            <a:off x="0" y="5384203"/>
            <a:ext cx="12192000" cy="369332"/>
          </a:xfrm>
          <a:prstGeom prst="rect">
            <a:avLst/>
          </a:prstGeom>
          <a:noFill/>
        </p:spPr>
        <p:txBody>
          <a:bodyPr wrap="square" rtlCol="0">
            <a:spAutoFit/>
          </a:bodyPr>
          <a:lstStyle/>
          <a:p>
            <a:pPr algn="ctr"/>
            <a:r>
              <a:rPr lang="en-GB" b="1" dirty="0">
                <a:solidFill>
                  <a:srgbClr val="003160"/>
                </a:solidFill>
              </a:rPr>
              <a:t>www.informatics.ed.ac.uk</a:t>
            </a:r>
            <a:endParaRPr lang="en-GB" dirty="0">
              <a:solidFill>
                <a:srgbClr val="003160"/>
              </a:solidFill>
            </a:endParaRPr>
          </a:p>
        </p:txBody>
      </p:sp>
    </p:spTree>
    <p:extLst>
      <p:ext uri="{BB962C8B-B14F-4D97-AF65-F5344CB8AC3E}">
        <p14:creationId xmlns:p14="http://schemas.microsoft.com/office/powerpoint/2010/main" val="19685411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328304"/>
            <a:ext cx="12192000" cy="2893100"/>
          </a:xfrm>
          <a:prstGeom prst="rect">
            <a:avLst/>
          </a:prstGeom>
          <a:solidFill>
            <a:schemeClr val="bg1"/>
          </a:solidFill>
        </p:spPr>
        <p:txBody>
          <a:bodyPr wrap="square">
            <a:spAutoFit/>
          </a:bodyPr>
          <a:lstStyle/>
          <a:p>
            <a:pPr marL="811213">
              <a:spcBef>
                <a:spcPts val="0"/>
              </a:spcBef>
              <a:spcAft>
                <a:spcPts val="1200"/>
              </a:spcAft>
            </a:pPr>
            <a:endParaRPr lang="en-US" sz="4400" dirty="0">
              <a:solidFill>
                <a:srgbClr val="E72736"/>
              </a:solidFill>
              <a:latin typeface="Arial" panose="020B0604020202020204" pitchFamily="34" charset="0"/>
              <a:cs typeface="Arial" panose="020B0604020202020204" pitchFamily="34" charset="0"/>
            </a:endParaRPr>
          </a:p>
          <a:p>
            <a:pPr marL="811213">
              <a:spcBef>
                <a:spcPts val="0"/>
              </a:spcBef>
              <a:spcAft>
                <a:spcPts val="1200"/>
              </a:spcAft>
            </a:pPr>
            <a:endParaRPr lang="en-US" sz="4400" dirty="0">
              <a:solidFill>
                <a:srgbClr val="E72736"/>
              </a:solidFill>
              <a:latin typeface="Arial" panose="020B0604020202020204" pitchFamily="34" charset="0"/>
              <a:cs typeface="Arial" panose="020B0604020202020204" pitchFamily="34" charset="0"/>
            </a:endParaRPr>
          </a:p>
          <a:p>
            <a:pPr marL="811213">
              <a:spcBef>
                <a:spcPts val="0"/>
              </a:spcBef>
              <a:spcAft>
                <a:spcPts val="1200"/>
              </a:spcAft>
            </a:pPr>
            <a:endParaRPr lang="en-US" dirty="0">
              <a:solidFill>
                <a:srgbClr val="003161"/>
              </a:solidFill>
              <a:latin typeface="Arial" panose="020B0604020202020204" pitchFamily="34" charset="0"/>
              <a:cs typeface="Arial" panose="020B0604020202020204" pitchFamily="34" charset="0"/>
            </a:endParaRPr>
          </a:p>
          <a:p>
            <a:pPr marL="811213">
              <a:spcBef>
                <a:spcPts val="0"/>
              </a:spcBef>
              <a:spcAft>
                <a:spcPts val="1200"/>
              </a:spcAft>
            </a:pPr>
            <a:endParaRPr lang="en-US" dirty="0">
              <a:solidFill>
                <a:srgbClr val="003161"/>
              </a:solidFill>
              <a:latin typeface="Arial" panose="020B0604020202020204" pitchFamily="34" charset="0"/>
              <a:cs typeface="Arial" panose="020B0604020202020204" pitchFamily="34" charset="0"/>
            </a:endParaRPr>
          </a:p>
          <a:p>
            <a:pPr marL="811213">
              <a:spcBef>
                <a:spcPts val="0"/>
              </a:spcBef>
              <a:spcAft>
                <a:spcPts val="1200"/>
              </a:spcAft>
            </a:pPr>
            <a:endParaRPr lang="en-US" dirty="0">
              <a:solidFill>
                <a:srgbClr val="00316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8DD4E83-3AB1-46AE-A858-507A0C4F63B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930640" y="3445669"/>
            <a:ext cx="2859030" cy="658369"/>
          </a:xfrm>
          <a:prstGeom prst="rect">
            <a:avLst/>
          </a:prstGeom>
        </p:spPr>
      </p:pic>
    </p:spTree>
    <p:extLst>
      <p:ext uri="{BB962C8B-B14F-4D97-AF65-F5344CB8AC3E}">
        <p14:creationId xmlns:p14="http://schemas.microsoft.com/office/powerpoint/2010/main" val="3125258699"/>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6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13007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1213">
              <a:spcBef>
                <a:spcPts val="0"/>
              </a:spcBef>
              <a:spcAft>
                <a:spcPts val="1200"/>
              </a:spcAft>
            </a:pPr>
            <a:endParaRPr lang="en-US" sz="4800" dirty="0">
              <a:solidFill>
                <a:schemeClr val="tx1"/>
              </a:solidFill>
              <a:latin typeface="Arial" panose="020B0604020202020204" pitchFamily="34" charset="0"/>
              <a:cs typeface="Arial" panose="020B0604020202020204" pitchFamily="34" charset="0"/>
            </a:endParaRPr>
          </a:p>
          <a:p>
            <a:pPr marL="811213">
              <a:spcBef>
                <a:spcPts val="0"/>
              </a:spcBef>
              <a:spcAft>
                <a:spcPts val="1200"/>
              </a:spcAft>
            </a:pPr>
            <a:endParaRPr lang="en-US" sz="4800" dirty="0">
              <a:solidFill>
                <a:schemeClr val="tx1"/>
              </a:solidFill>
              <a:latin typeface="Arial" panose="020B0604020202020204" pitchFamily="34" charset="0"/>
              <a:cs typeface="Arial" panose="020B0604020202020204" pitchFamily="34" charset="0"/>
            </a:endParaRPr>
          </a:p>
          <a:p>
            <a:pPr>
              <a:spcBef>
                <a:spcPts val="0"/>
              </a:spcBef>
              <a:spcAft>
                <a:spcPts val="1200"/>
              </a:spcAft>
            </a:pPr>
            <a:endParaRPr lang="en-US" sz="4800" dirty="0">
              <a:solidFill>
                <a:schemeClr val="tx1"/>
              </a:solidFill>
              <a:latin typeface="Arial" panose="020B0604020202020204" pitchFamily="34" charset="0"/>
              <a:cs typeface="Arial" panose="020B0604020202020204" pitchFamily="34" charset="0"/>
            </a:endParaRPr>
          </a:p>
          <a:p>
            <a:pPr>
              <a:spcBef>
                <a:spcPts val="0"/>
              </a:spcBef>
              <a:spcAft>
                <a:spcPts val="1200"/>
              </a:spcAft>
            </a:pPr>
            <a:endParaRPr lang="en-US" sz="48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1073ED6-78A4-4063-B5BB-7CFA3669AC6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083040" y="6004561"/>
            <a:ext cx="2859030" cy="658369"/>
          </a:xfrm>
          <a:prstGeom prst="rect">
            <a:avLst/>
          </a:prstGeom>
        </p:spPr>
      </p:pic>
    </p:spTree>
    <p:extLst>
      <p:ext uri="{BB962C8B-B14F-4D97-AF65-F5344CB8AC3E}">
        <p14:creationId xmlns:p14="http://schemas.microsoft.com/office/powerpoint/2010/main" val="7781162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23402-1B42-4FFB-A8DF-028BEBEAF7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7846" y="1959338"/>
            <a:ext cx="4196308" cy="2939323"/>
          </a:xfrm>
          <a:prstGeom prst="rect">
            <a:avLst/>
          </a:prstGeom>
        </p:spPr>
      </p:pic>
    </p:spTree>
    <p:extLst>
      <p:ext uri="{BB962C8B-B14F-4D97-AF65-F5344CB8AC3E}">
        <p14:creationId xmlns:p14="http://schemas.microsoft.com/office/powerpoint/2010/main" val="2017970658"/>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schka.roffe@ed.ac.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roffe.eu/lectures/iqc25" TargetMode="External"/><Relationship Id="rId1" Type="http://schemas.openxmlformats.org/officeDocument/2006/relationships/slideLayout" Target="../slideLayouts/slideLayout3.xml"/><Relationship Id="rId5" Type="http://schemas.openxmlformats.org/officeDocument/2006/relationships/hyperlink" Target="mailto:joschka.roffe@ed.ac.uk" TargetMode="External"/><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roffe.eu/lectures/iqc25/surface_code_interactive.html?type=rotated&amp;d=5&amp;y=q0%2Cq1%2Cq2%2Cq3%2Cq4%2Cq5%2Cq6%2Cq7%2Cq8%2Cq9%2Cq10%2Cq11%2Cq12%2Cq13%2Cq14%2Cq15%2Cq16%2Cq17%2Cq18%2Cq19%2Cq20%2Cq21%2Cq22%2Cq23%2Cq24"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mailto:joschka.roffe@ed.ac.uk" TargetMode="Externa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4325" y="2620963"/>
            <a:ext cx="6254750" cy="918033"/>
          </a:xfrm>
        </p:spPr>
        <p:txBody>
          <a:bodyPr/>
          <a:lstStyle/>
          <a:p>
            <a:r>
              <a:rPr lang="en-GB" dirty="0"/>
              <a:t>IQC QEC | Revision Lecture</a:t>
            </a:r>
          </a:p>
        </p:txBody>
      </p:sp>
      <p:sp>
        <p:nvSpPr>
          <p:cNvPr id="3" name="Text Placeholder 2"/>
          <p:cNvSpPr>
            <a:spLocks noGrp="1"/>
          </p:cNvSpPr>
          <p:nvPr>
            <p:ph type="body" sz="quarter" idx="11"/>
          </p:nvPr>
        </p:nvSpPr>
        <p:spPr>
          <a:xfrm>
            <a:off x="314325" y="3688208"/>
            <a:ext cx="6254750" cy="1202880"/>
          </a:xfrm>
        </p:spPr>
        <p:txBody>
          <a:bodyPr/>
          <a:lstStyle/>
          <a:p>
            <a:r>
              <a:rPr lang="en-GB" sz="2000" dirty="0"/>
              <a:t>Instructor: Joschka Roffe, </a:t>
            </a:r>
            <a:r>
              <a:rPr lang="en-GB" sz="2000" dirty="0">
                <a:hlinkClick r:id="rId2"/>
              </a:rPr>
              <a:t>joschka.roffe@ed.ac.uk</a:t>
            </a:r>
            <a:endParaRPr lang="en-GB" sz="2000" dirty="0"/>
          </a:p>
        </p:txBody>
      </p:sp>
    </p:spTree>
    <p:extLst>
      <p:ext uri="{BB962C8B-B14F-4D97-AF65-F5344CB8AC3E}">
        <p14:creationId xmlns:p14="http://schemas.microsoft.com/office/powerpoint/2010/main" val="1477214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147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5D2AA75-C97D-20F5-6EDF-311FA71BA150}"/>
              </a:ext>
            </a:extLst>
          </p:cNvPr>
          <p:cNvSpPr txBox="1"/>
          <p:nvPr/>
        </p:nvSpPr>
        <p:spPr>
          <a:xfrm>
            <a:off x="7111539" y="350673"/>
            <a:ext cx="5580452" cy="830997"/>
          </a:xfrm>
          <a:prstGeom prst="rect">
            <a:avLst/>
          </a:prstGeom>
          <a:noFill/>
        </p:spPr>
        <p:txBody>
          <a:bodyPr wrap="square" rtlCol="0">
            <a:spAutoFit/>
          </a:bodyPr>
          <a:lstStyle/>
          <a:p>
            <a:r>
              <a:rPr lang="en-GB" sz="2400" b="1" dirty="0"/>
              <a:t>Download Slides: </a:t>
            </a:r>
            <a:r>
              <a:rPr lang="en-GB" sz="2400" dirty="0">
                <a:hlinkClick r:id="rId2"/>
              </a:rPr>
              <a:t>https://roffe.eu/lectures/iqc25</a:t>
            </a:r>
            <a:endParaRPr lang="en-GB" sz="2400" b="1" dirty="0"/>
          </a:p>
        </p:txBody>
      </p:sp>
      <p:pic>
        <p:nvPicPr>
          <p:cNvPr id="4" name="Graphic 3">
            <a:extLst>
              <a:ext uri="{FF2B5EF4-FFF2-40B4-BE49-F238E27FC236}">
                <a16:creationId xmlns:a16="http://schemas.microsoft.com/office/drawing/2014/main" id="{6238E821-C33C-3E56-884F-966D4FF6B0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0317" y="1334127"/>
            <a:ext cx="5173200" cy="5173200"/>
          </a:xfrm>
          <a:prstGeom prst="rect">
            <a:avLst/>
          </a:prstGeom>
        </p:spPr>
      </p:pic>
      <p:sp>
        <p:nvSpPr>
          <p:cNvPr id="6" name="Text Placeholder 2">
            <a:extLst>
              <a:ext uri="{FF2B5EF4-FFF2-40B4-BE49-F238E27FC236}">
                <a16:creationId xmlns:a16="http://schemas.microsoft.com/office/drawing/2014/main" id="{9CD801A4-74C2-9945-4E78-CE04EA5C78FB}"/>
              </a:ext>
            </a:extLst>
          </p:cNvPr>
          <p:cNvSpPr txBox="1">
            <a:spLocks/>
          </p:cNvSpPr>
          <p:nvPr/>
        </p:nvSpPr>
        <p:spPr>
          <a:xfrm>
            <a:off x="405765" y="676102"/>
            <a:ext cx="6254750" cy="15382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Everything in the lecture notes and tutorial questions is examinable material (unless stated otherwise).</a:t>
            </a:r>
          </a:p>
          <a:p>
            <a:r>
              <a:rPr lang="en-GB" dirty="0"/>
              <a:t>All materials are available via the website 👉</a:t>
            </a:r>
          </a:p>
          <a:p>
            <a:endParaRPr lang="en-GB" dirty="0"/>
          </a:p>
          <a:p>
            <a:pPr marL="0" indent="0">
              <a:buNone/>
            </a:pPr>
            <a:r>
              <a:rPr lang="en-GB" dirty="0"/>
              <a:t>Any questions? Send me an email: </a:t>
            </a:r>
            <a:r>
              <a:rPr lang="en-GB" dirty="0">
                <a:hlinkClick r:id="rId5"/>
              </a:rPr>
              <a:t>joschka.roffe@ed.ac.uk</a:t>
            </a:r>
            <a:r>
              <a:rPr lang="en-GB" dirty="0"/>
              <a:t> </a:t>
            </a:r>
          </a:p>
        </p:txBody>
      </p:sp>
    </p:spTree>
    <p:extLst>
      <p:ext uri="{BB962C8B-B14F-4D97-AF65-F5344CB8AC3E}">
        <p14:creationId xmlns:p14="http://schemas.microsoft.com/office/powerpoint/2010/main" val="3930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8F8D2-D39A-712C-0FBB-4B9D81E7D48E}"/>
              </a:ext>
            </a:extLst>
          </p:cNvPr>
          <p:cNvSpPr>
            <a:spLocks noGrp="1"/>
          </p:cNvSpPr>
          <p:nvPr>
            <p:ph type="body" sz="quarter" idx="10"/>
          </p:nvPr>
        </p:nvSpPr>
        <p:spPr/>
        <p:txBody>
          <a:bodyPr/>
          <a:lstStyle/>
          <a:p>
            <a:r>
              <a:rPr lang="en-GB" dirty="0"/>
              <a:t>IQC Revision</a:t>
            </a:r>
          </a:p>
        </p:txBody>
      </p:sp>
      <p:sp>
        <p:nvSpPr>
          <p:cNvPr id="3" name="Text Placeholder 2">
            <a:extLst>
              <a:ext uri="{FF2B5EF4-FFF2-40B4-BE49-F238E27FC236}">
                <a16:creationId xmlns:a16="http://schemas.microsoft.com/office/drawing/2014/main" id="{F29371FD-6F1B-C7E4-824C-997CFE782A27}"/>
              </a:ext>
            </a:extLst>
          </p:cNvPr>
          <p:cNvSpPr>
            <a:spLocks noGrp="1"/>
          </p:cNvSpPr>
          <p:nvPr>
            <p:ph type="body" sz="quarter" idx="11"/>
          </p:nvPr>
        </p:nvSpPr>
        <p:spPr/>
        <p:txBody>
          <a:bodyPr/>
          <a:lstStyle/>
          <a:p>
            <a:r>
              <a:rPr lang="en-GB" dirty="0"/>
              <a:t>Lecture 27 – QEC Basics</a:t>
            </a:r>
          </a:p>
        </p:txBody>
      </p:sp>
    </p:spTree>
    <p:extLst>
      <p:ext uri="{BB962C8B-B14F-4D97-AF65-F5344CB8AC3E}">
        <p14:creationId xmlns:p14="http://schemas.microsoft.com/office/powerpoint/2010/main" val="591786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1B9B2B-EED8-8FF1-306F-EA5A80DC4008}"/>
              </a:ext>
            </a:extLst>
          </p:cNvPr>
          <p:cNvSpPr>
            <a:spLocks noGrp="1"/>
          </p:cNvSpPr>
          <p:nvPr>
            <p:ph type="body" sz="quarter" idx="13"/>
          </p:nvPr>
        </p:nvSpPr>
        <p:spPr>
          <a:xfrm>
            <a:off x="364366" y="512384"/>
            <a:ext cx="8998923" cy="586261"/>
          </a:xfrm>
        </p:spPr>
        <p:txBody>
          <a:bodyPr/>
          <a:lstStyle/>
          <a:p>
            <a:r>
              <a:rPr lang="en-GB" dirty="0"/>
              <a:t>Lecture 27 | QEC Basics | Need-to-Know</a:t>
            </a:r>
          </a:p>
        </p:txBody>
      </p:sp>
      <p:sp>
        <p:nvSpPr>
          <p:cNvPr id="9" name="TextBox 8">
            <a:extLst>
              <a:ext uri="{FF2B5EF4-FFF2-40B4-BE49-F238E27FC236}">
                <a16:creationId xmlns:a16="http://schemas.microsoft.com/office/drawing/2014/main" id="{6B3A4EA5-7D5F-39CD-802A-47CA90168FF9}"/>
              </a:ext>
            </a:extLst>
          </p:cNvPr>
          <p:cNvSpPr txBox="1"/>
          <p:nvPr/>
        </p:nvSpPr>
        <p:spPr>
          <a:xfrm>
            <a:off x="364366" y="1923959"/>
            <a:ext cx="10271769" cy="4031873"/>
          </a:xfrm>
          <a:prstGeom prst="rect">
            <a:avLst/>
          </a:prstGeom>
          <a:noFill/>
        </p:spPr>
        <p:txBody>
          <a:bodyPr wrap="square">
            <a:spAutoFit/>
          </a:bodyPr>
          <a:lstStyle/>
          <a:p>
            <a:pPr marL="571500" indent="-571500">
              <a:buFont typeface="+mj-lt"/>
              <a:buAutoNum type="romanLcPeriod"/>
            </a:pPr>
            <a:r>
              <a:rPr lang="en-GB" sz="1600" dirty="0"/>
              <a:t>Challenges of QEC: No-Cloning theorem; Multiple error types (X/Z errors); Wavefunction collapse.</a:t>
            </a:r>
          </a:p>
          <a:p>
            <a:pPr marL="571500" indent="-571500">
              <a:buFont typeface="+mj-lt"/>
              <a:buAutoNum type="romanLcPeriod"/>
            </a:pPr>
            <a:r>
              <a:rPr lang="en-GB" sz="1600" dirty="0"/>
              <a:t>Logical states: Understand subspace encoding and how this allows redundancy to be added to the system without cloning.</a:t>
            </a:r>
          </a:p>
          <a:p>
            <a:pPr marL="571500" indent="-571500">
              <a:buFont typeface="+mj-lt"/>
              <a:buAutoNum type="romanLcPeriod"/>
            </a:pPr>
            <a:r>
              <a:rPr lang="en-GB" sz="1600" dirty="0"/>
              <a:t>Error detection via (Hadamard test) stabiliser measurement. Understand why the measurement of the auxiliary qubit in the stabiliser extraction circuit is deterministic and how this resolves the problem of wavefunction collapse. </a:t>
            </a:r>
            <a:r>
              <a:rPr lang="en-GB" sz="1600" b="1" dirty="0"/>
              <a:t>Tutorial 9, Q2</a:t>
            </a:r>
            <a:endParaRPr lang="en-GB" sz="1600" dirty="0"/>
          </a:p>
          <a:p>
            <a:pPr marL="571500" indent="-571500">
              <a:buFont typeface="+mj-lt"/>
              <a:buAutoNum type="romanLcPeriod"/>
            </a:pPr>
            <a:r>
              <a:rPr lang="en-GB" sz="1600" dirty="0"/>
              <a:t>The digitisation of the error. Understand why it is sufficient to design quantum error correction codes that correct bit- (X) and phase (Z)-flip errors.</a:t>
            </a:r>
          </a:p>
          <a:p>
            <a:pPr marL="571500" indent="-571500">
              <a:buFont typeface="+mj-lt"/>
              <a:buAutoNum type="romanLcPeriod"/>
            </a:pPr>
            <a:r>
              <a:rPr lang="en-GB" sz="1600" dirty="0"/>
              <a:t>Pauli commutation rules. You should be able to determine whether two Pauli operators commute or anti-commute by counting the number of non-trivial intersections. </a:t>
            </a:r>
            <a:r>
              <a:rPr lang="en-GB" sz="1600" b="1" dirty="0"/>
              <a:t>Tutorial 9, Q1.</a:t>
            </a:r>
            <a:endParaRPr lang="en-GB" sz="1600" dirty="0"/>
          </a:p>
          <a:p>
            <a:pPr marL="571500" indent="-571500">
              <a:buFont typeface="+mj-lt"/>
              <a:buAutoNum type="romanLcPeriod"/>
            </a:pPr>
            <a:r>
              <a:rPr lang="en-GB" sz="1600" dirty="0"/>
              <a:t>Understand how the syndrome measurement depends on whether the error  commutes or anti-commutes with the stabiliser being measured. </a:t>
            </a:r>
            <a:r>
              <a:rPr lang="en-GB" sz="1600" b="1" dirty="0"/>
              <a:t>Tutorial 9, Q2</a:t>
            </a:r>
          </a:p>
          <a:p>
            <a:pPr marL="571500" indent="-571500">
              <a:buFont typeface="+mj-lt"/>
              <a:buAutoNum type="romanLcPeriod"/>
            </a:pPr>
            <a:r>
              <a:rPr lang="en-GB" sz="1600" dirty="0"/>
              <a:t>You should be able to construct syndrome tables for a QEC code given its stabilisers. </a:t>
            </a:r>
            <a:r>
              <a:rPr lang="en-GB" sz="1600" b="1" dirty="0"/>
              <a:t>Tutorial 9, Q2e, Q3c, Q8d</a:t>
            </a:r>
          </a:p>
          <a:p>
            <a:pPr marL="571500" indent="-571500">
              <a:buFont typeface="+mj-lt"/>
              <a:buAutoNum type="romanLcPeriod"/>
            </a:pPr>
            <a:r>
              <a:rPr lang="en-GB" sz="1600" dirty="0"/>
              <a:t>Logical operators: You should understand the difference between logical operators and  stabilisers. For small code examples, you should be able to identify logical operators by finding Paulis that have the appropriate logical action on the basis states. </a:t>
            </a:r>
            <a:r>
              <a:rPr lang="en-GB" sz="1600" b="1" dirty="0"/>
              <a:t>Tutorial 9, Q2f, Q3b, 4c</a:t>
            </a:r>
            <a:endParaRPr lang="en-GB" sz="1600" dirty="0"/>
          </a:p>
        </p:txBody>
      </p:sp>
    </p:spTree>
    <p:extLst>
      <p:ext uri="{BB962C8B-B14F-4D97-AF65-F5344CB8AC3E}">
        <p14:creationId xmlns:p14="http://schemas.microsoft.com/office/powerpoint/2010/main" val="2573727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1DBE1-FFF1-7213-6CEE-8C8D7833FF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6FB810E-EE63-7E91-5618-25C665603DF8}"/>
              </a:ext>
            </a:extLst>
          </p:cNvPr>
          <p:cNvSpPr>
            <a:spLocks noGrp="1"/>
          </p:cNvSpPr>
          <p:nvPr>
            <p:ph type="body" sz="quarter" idx="10"/>
          </p:nvPr>
        </p:nvSpPr>
        <p:spPr/>
        <p:txBody>
          <a:bodyPr/>
          <a:lstStyle/>
          <a:p>
            <a:r>
              <a:rPr lang="en-GB" dirty="0"/>
              <a:t>IQC Revision</a:t>
            </a:r>
          </a:p>
        </p:txBody>
      </p:sp>
      <p:sp>
        <p:nvSpPr>
          <p:cNvPr id="3" name="Text Placeholder 2">
            <a:extLst>
              <a:ext uri="{FF2B5EF4-FFF2-40B4-BE49-F238E27FC236}">
                <a16:creationId xmlns:a16="http://schemas.microsoft.com/office/drawing/2014/main" id="{6FA2200E-C44D-8AF7-86B4-4990EEA1B229}"/>
              </a:ext>
            </a:extLst>
          </p:cNvPr>
          <p:cNvSpPr>
            <a:spLocks noGrp="1"/>
          </p:cNvSpPr>
          <p:nvPr>
            <p:ph type="body" sz="quarter" idx="11"/>
          </p:nvPr>
        </p:nvSpPr>
        <p:spPr/>
        <p:txBody>
          <a:bodyPr/>
          <a:lstStyle/>
          <a:p>
            <a:r>
              <a:rPr lang="en-GB" dirty="0"/>
              <a:t>Lecture 28 – The Stabiliser Formalism</a:t>
            </a:r>
          </a:p>
        </p:txBody>
      </p:sp>
    </p:spTree>
    <p:extLst>
      <p:ext uri="{BB962C8B-B14F-4D97-AF65-F5344CB8AC3E}">
        <p14:creationId xmlns:p14="http://schemas.microsoft.com/office/powerpoint/2010/main" val="334639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23B6-EC54-6DD6-7A35-41025E67CFB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47B4FDB-5531-0D0B-50EC-9E424153A41B}"/>
              </a:ext>
            </a:extLst>
          </p:cNvPr>
          <p:cNvSpPr>
            <a:spLocks noGrp="1"/>
          </p:cNvSpPr>
          <p:nvPr>
            <p:ph type="body" sz="quarter" idx="13"/>
          </p:nvPr>
        </p:nvSpPr>
        <p:spPr>
          <a:xfrm>
            <a:off x="364366" y="512384"/>
            <a:ext cx="10791314" cy="586261"/>
          </a:xfrm>
        </p:spPr>
        <p:txBody>
          <a:bodyPr/>
          <a:lstStyle/>
          <a:p>
            <a:r>
              <a:rPr lang="en-GB" dirty="0"/>
              <a:t>Lecture 28 | The Stabiliser Formalism | Need-to-Know</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6F148F4-0CCA-A0DA-0C78-4BF64E58B33B}"/>
                  </a:ext>
                </a:extLst>
              </p:cNvPr>
              <p:cNvSpPr txBox="1"/>
              <p:nvPr/>
            </p:nvSpPr>
            <p:spPr>
              <a:xfrm>
                <a:off x="364366" y="1495853"/>
                <a:ext cx="10451468" cy="4770537"/>
              </a:xfrm>
              <a:prstGeom prst="rect">
                <a:avLst/>
              </a:prstGeom>
              <a:noFill/>
            </p:spPr>
            <p:txBody>
              <a:bodyPr wrap="square">
                <a:spAutoFit/>
              </a:bodyPr>
              <a:lstStyle/>
              <a:p>
                <a:pPr marL="571500" indent="-571500">
                  <a:buFont typeface="+mj-lt"/>
                  <a:buAutoNum type="romanLcPeriod"/>
                </a:pPr>
                <a:r>
                  <a:rPr lang="en-GB" sz="1600" dirty="0"/>
                  <a:t>Stabiliser formalism. Understand the definition of the stabiliser group and how it acts on the logical state. You should be able to explain why the stabiliser group must be abelian. You should understand how errors are detected by measuring a generating set of the stabiliser group. </a:t>
                </a:r>
              </a:p>
              <a:p>
                <a:pPr marL="571500" indent="-571500">
                  <a:buFont typeface="+mj-lt"/>
                  <a:buAutoNum type="romanLcPeriod"/>
                </a:pPr>
                <a:r>
                  <a:rPr lang="en-GB" sz="1600" dirty="0"/>
                  <a:t>Logical qubit count: You should be able to compute the number of logical qubits encoded by a QEC code. </a:t>
                </a:r>
                <a:r>
                  <a:rPr lang="en-GB" sz="1600" b="1" dirty="0"/>
                  <a:t>Tutorial 9, Q3a, Q4b, Q5b, Q7a</a:t>
                </a:r>
                <a:endParaRPr lang="en-GB" sz="1600" dirty="0"/>
              </a:p>
              <a:p>
                <a:pPr marL="571500" indent="-571500">
                  <a:buFont typeface="+mj-lt"/>
                  <a:buAutoNum type="romanLcPeriod"/>
                </a:pPr>
                <a:r>
                  <a:rPr lang="en-GB" sz="1600" dirty="0"/>
                  <a:t>Logical operators: What are the properties of logical operators? How do logical operators differ from stabilisers? Understand how to find logical operators based on their action on the logical basis states. Understand what happens when you combine a logical operator with a stabiliser. </a:t>
                </a:r>
                <a:r>
                  <a:rPr lang="en-GB" sz="1600" b="1" dirty="0"/>
                  <a:t>Tutorial 9, Q6.</a:t>
                </a:r>
                <a:endParaRPr lang="en-GB" sz="1600" dirty="0"/>
              </a:p>
              <a:p>
                <a:pPr marL="571500" indent="-571500">
                  <a:buFont typeface="+mj-lt"/>
                  <a:buAutoNum type="romanLcPeriod"/>
                </a:pPr>
                <a:r>
                  <a:rPr lang="en-GB" sz="1600" dirty="0"/>
                  <a:t>Code distance: You should understand the definition of the code distance and be able to determine the code distance from the logical operators. You should understand how the weight of logical operators can (sometimes) be reduced by multiplying by stabilisers. You should understand the difference between detection codes and correction codes. </a:t>
                </a:r>
                <a:r>
                  <a:rPr lang="en-GB" sz="1600" b="1" dirty="0"/>
                  <a:t>Tutorial 9, Q6.</a:t>
                </a:r>
                <a:endParaRPr lang="en-GB" sz="1600" dirty="0"/>
              </a:p>
              <a:p>
                <a:pPr marL="571500" indent="-571500">
                  <a:buFont typeface="+mj-lt"/>
                  <a:buAutoNum type="romanLcPeriod"/>
                </a:pPr>
                <a:r>
                  <a:rPr lang="en-GB" sz="1600" dirty="0"/>
                  <a:t>Calculating code properties: Given a list of stabiliser generators, calculate the [[</a:t>
                </a:r>
                <a:r>
                  <a:rPr lang="en-GB" sz="1600" dirty="0" err="1"/>
                  <a:t>n,k,d</a:t>
                </a:r>
                <a:r>
                  <a:rPr lang="en-GB" sz="1600" dirty="0"/>
                  <a:t>]] parameters of the code. E.g. understand why the Steane code has parameters [[7,1,3]]. </a:t>
                </a:r>
                <a:r>
                  <a:rPr lang="en-GB" sz="1600" b="1" dirty="0"/>
                  <a:t>Tutorial 9, Q3, Q4</a:t>
                </a:r>
              </a:p>
              <a:p>
                <a:pPr marL="571500" indent="-571500">
                  <a:buFont typeface="+mj-lt"/>
                  <a:buAutoNum type="romanLcPeriod"/>
                </a:pPr>
                <a:r>
                  <a:rPr lang="en-GB" sz="1600" dirty="0"/>
                  <a:t>The Shor code: Understand its construction via code concatenation. </a:t>
                </a:r>
                <a:r>
                  <a:rPr lang="en-GB" sz="1600" b="1" dirty="0"/>
                  <a:t>Tutorial 9, Q4</a:t>
                </a:r>
              </a:p>
              <a:p>
                <a:pPr marL="571500" indent="-571500">
                  <a:buFont typeface="+mj-lt"/>
                  <a:buAutoNum type="romanLcPeriod"/>
                </a:pPr>
                <a:r>
                  <a:rPr lang="en-GB" sz="1600" dirty="0"/>
                  <a:t>Determining success/failure of the QEC protocol: you should understand how the success/failure of the QEC process can be determined by checking whether the residual error is in the stabiliser group. </a:t>
                </a:r>
                <a:r>
                  <a:rPr lang="en-GB" sz="1600" b="1" dirty="0"/>
                  <a:t>Tutorial 9, Q6.</a:t>
                </a:r>
                <a:endParaRPr lang="en-GB" sz="1600" dirty="0"/>
              </a:p>
              <a:p>
                <a:pPr marL="571500" indent="-571500">
                  <a:buFont typeface="+mj-lt"/>
                  <a:buAutoNum type="romanLcPeriod"/>
                </a:pPr>
                <a:r>
                  <a:rPr lang="en-GB" sz="1600" dirty="0"/>
                  <a:t>Preparing the </a:t>
                </a:r>
                <a14:m>
                  <m:oMath xmlns:m="http://schemas.openxmlformats.org/officeDocument/2006/math">
                    <m:sSub>
                      <m:sSubPr>
                        <m:ctrlPr>
                          <a:rPr lang="en-GB" sz="1600" i="1">
                            <a:latin typeface="Cambria Math" panose="02040503050406030204" pitchFamily="18" charset="0"/>
                          </a:rPr>
                        </m:ctrlPr>
                      </m:sSubPr>
                      <m:e>
                        <m:d>
                          <m:dPr>
                            <m:begChr m:val="|"/>
                            <m:endChr m:val="⟩"/>
                            <m:ctrlPr>
                              <a:rPr lang="en-GB" sz="1600" i="1">
                                <a:latin typeface="Cambria Math" panose="02040503050406030204" pitchFamily="18" charset="0"/>
                              </a:rPr>
                            </m:ctrlPr>
                          </m:dPr>
                          <m:e>
                            <m:r>
                              <a:rPr lang="en-GB" sz="1600" i="1">
                                <a:latin typeface="Cambria Math" panose="02040503050406030204" pitchFamily="18" charset="0"/>
                              </a:rPr>
                              <m:t>0</m:t>
                            </m:r>
                          </m:e>
                        </m:d>
                      </m:e>
                      <m:sub>
                        <m:r>
                          <a:rPr lang="en-GB" sz="1600" i="1">
                            <a:latin typeface="Cambria Math" panose="02040503050406030204" pitchFamily="18" charset="0"/>
                          </a:rPr>
                          <m:t>𝐿</m:t>
                        </m:r>
                      </m:sub>
                    </m:sSub>
                  </m:oMath>
                </a14:m>
                <a:r>
                  <a:rPr lang="en-GB" sz="1600" dirty="0"/>
                  <a:t> basis state: understand how the </a:t>
                </a:r>
                <a14:m>
                  <m:oMath xmlns:m="http://schemas.openxmlformats.org/officeDocument/2006/math">
                    <m:sSub>
                      <m:sSubPr>
                        <m:ctrlPr>
                          <a:rPr lang="en-GB" sz="1600" i="1">
                            <a:latin typeface="Cambria Math" panose="02040503050406030204" pitchFamily="18" charset="0"/>
                          </a:rPr>
                        </m:ctrlPr>
                      </m:sSubPr>
                      <m:e>
                        <m:d>
                          <m:dPr>
                            <m:begChr m:val="|"/>
                            <m:endChr m:val="⟩"/>
                            <m:ctrlPr>
                              <a:rPr lang="en-GB" sz="1600" i="1">
                                <a:latin typeface="Cambria Math" panose="02040503050406030204" pitchFamily="18" charset="0"/>
                              </a:rPr>
                            </m:ctrlPr>
                          </m:dPr>
                          <m:e>
                            <m:r>
                              <a:rPr lang="en-GB" sz="1600" i="1">
                                <a:latin typeface="Cambria Math" panose="02040503050406030204" pitchFamily="18" charset="0"/>
                              </a:rPr>
                              <m:t>0</m:t>
                            </m:r>
                          </m:e>
                        </m:d>
                      </m:e>
                      <m:sub>
                        <m:r>
                          <a:rPr lang="en-GB" sz="1600" i="1">
                            <a:latin typeface="Cambria Math" panose="02040503050406030204" pitchFamily="18" charset="0"/>
                          </a:rPr>
                          <m:t>𝐿</m:t>
                        </m:r>
                      </m:sub>
                    </m:sSub>
                  </m:oMath>
                </a14:m>
                <a:r>
                  <a:rPr lang="en-GB" sz="1600" dirty="0"/>
                  <a:t> basis state can be prepared by measuring all of the stabilisers on the blank state. </a:t>
                </a:r>
                <a:r>
                  <a:rPr lang="en-GB" sz="1600" b="1" dirty="0"/>
                  <a:t>Tutorial 9, Q8a (and Pennylane coding problem, Q8c-d)</a:t>
                </a:r>
                <a:r>
                  <a:rPr lang="en-GB" sz="1600" dirty="0"/>
                  <a:t>.</a:t>
                </a:r>
              </a:p>
            </p:txBody>
          </p:sp>
        </mc:Choice>
        <mc:Fallback>
          <p:sp>
            <p:nvSpPr>
              <p:cNvPr id="9" name="TextBox 8">
                <a:extLst>
                  <a:ext uri="{FF2B5EF4-FFF2-40B4-BE49-F238E27FC236}">
                    <a16:creationId xmlns:a16="http://schemas.microsoft.com/office/drawing/2014/main" id="{96F148F4-0CCA-A0DA-0C78-4BF64E58B33B}"/>
                  </a:ext>
                </a:extLst>
              </p:cNvPr>
              <p:cNvSpPr txBox="1">
                <a:spLocks noRot="1" noChangeAspect="1" noMove="1" noResize="1" noEditPoints="1" noAdjustHandles="1" noChangeArrowheads="1" noChangeShapeType="1" noTextEdit="1"/>
              </p:cNvSpPr>
              <p:nvPr/>
            </p:nvSpPr>
            <p:spPr>
              <a:xfrm>
                <a:off x="364366" y="1495853"/>
                <a:ext cx="10451468" cy="4770537"/>
              </a:xfrm>
              <a:prstGeom prst="rect">
                <a:avLst/>
              </a:prstGeom>
              <a:blipFill>
                <a:blip r:embed="rId2"/>
                <a:stretch>
                  <a:fillRect l="-350" t="-383" r="-350" b="-639"/>
                </a:stretch>
              </a:blipFill>
            </p:spPr>
            <p:txBody>
              <a:bodyPr/>
              <a:lstStyle/>
              <a:p>
                <a:r>
                  <a:rPr lang="en-GB">
                    <a:noFill/>
                  </a:rPr>
                  <a:t> </a:t>
                </a:r>
              </a:p>
            </p:txBody>
          </p:sp>
        </mc:Fallback>
      </mc:AlternateContent>
    </p:spTree>
    <p:extLst>
      <p:ext uri="{BB962C8B-B14F-4D97-AF65-F5344CB8AC3E}">
        <p14:creationId xmlns:p14="http://schemas.microsoft.com/office/powerpoint/2010/main" val="2212833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71926F-C2AC-0A6E-38FA-D24220F7616B}"/>
              </a:ext>
            </a:extLst>
          </p:cNvPr>
          <p:cNvSpPr>
            <a:spLocks noGrp="1"/>
          </p:cNvSpPr>
          <p:nvPr>
            <p:ph type="body" sz="quarter" idx="10"/>
          </p:nvPr>
        </p:nvSpPr>
        <p:spPr/>
        <p:txBody>
          <a:bodyPr/>
          <a:lstStyle/>
          <a:p>
            <a:r>
              <a:rPr lang="en-GB" dirty="0"/>
              <a:t>IQC Revision	</a:t>
            </a:r>
          </a:p>
        </p:txBody>
      </p:sp>
      <p:sp>
        <p:nvSpPr>
          <p:cNvPr id="3" name="Text Placeholder 2">
            <a:extLst>
              <a:ext uri="{FF2B5EF4-FFF2-40B4-BE49-F238E27FC236}">
                <a16:creationId xmlns:a16="http://schemas.microsoft.com/office/drawing/2014/main" id="{5C660E62-8A31-648C-58D1-D0927080D1C0}"/>
              </a:ext>
            </a:extLst>
          </p:cNvPr>
          <p:cNvSpPr>
            <a:spLocks noGrp="1"/>
          </p:cNvSpPr>
          <p:nvPr>
            <p:ph type="body" sz="quarter" idx="11"/>
          </p:nvPr>
        </p:nvSpPr>
        <p:spPr/>
        <p:txBody>
          <a:bodyPr/>
          <a:lstStyle/>
          <a:p>
            <a:r>
              <a:rPr lang="en-GB" dirty="0"/>
              <a:t>Lecture 29 – Surface Codes</a:t>
            </a:r>
          </a:p>
        </p:txBody>
      </p:sp>
    </p:spTree>
    <p:extLst>
      <p:ext uri="{BB962C8B-B14F-4D97-AF65-F5344CB8AC3E}">
        <p14:creationId xmlns:p14="http://schemas.microsoft.com/office/powerpoint/2010/main" val="2933885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D573E-035B-373D-58E8-B99FD67AEEC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997D474-664D-35B8-079A-30D7E2D658EE}"/>
              </a:ext>
            </a:extLst>
          </p:cNvPr>
          <p:cNvSpPr>
            <a:spLocks noGrp="1"/>
          </p:cNvSpPr>
          <p:nvPr>
            <p:ph type="body" sz="quarter" idx="13"/>
          </p:nvPr>
        </p:nvSpPr>
        <p:spPr>
          <a:xfrm>
            <a:off x="364366" y="512384"/>
            <a:ext cx="10791314" cy="586261"/>
          </a:xfrm>
        </p:spPr>
        <p:txBody>
          <a:bodyPr/>
          <a:lstStyle/>
          <a:p>
            <a:r>
              <a:rPr lang="en-GB" dirty="0"/>
              <a:t>Lecture 29 | Surface Codes | Need-to-Know</a:t>
            </a:r>
          </a:p>
        </p:txBody>
      </p:sp>
      <p:sp>
        <p:nvSpPr>
          <p:cNvPr id="9" name="TextBox 8">
            <a:extLst>
              <a:ext uri="{FF2B5EF4-FFF2-40B4-BE49-F238E27FC236}">
                <a16:creationId xmlns:a16="http://schemas.microsoft.com/office/drawing/2014/main" id="{B5740B1A-4303-11E4-3307-7A39F34933FA}"/>
              </a:ext>
            </a:extLst>
          </p:cNvPr>
          <p:cNvSpPr txBox="1"/>
          <p:nvPr/>
        </p:nvSpPr>
        <p:spPr>
          <a:xfrm>
            <a:off x="364366" y="1437819"/>
            <a:ext cx="6595234" cy="5016758"/>
          </a:xfrm>
          <a:prstGeom prst="rect">
            <a:avLst/>
          </a:prstGeom>
          <a:noFill/>
        </p:spPr>
        <p:txBody>
          <a:bodyPr wrap="square">
            <a:spAutoFit/>
          </a:bodyPr>
          <a:lstStyle/>
          <a:p>
            <a:pPr marL="571500" indent="-571500">
              <a:buFont typeface="+mj-lt"/>
              <a:buAutoNum type="romanLcPeriod"/>
            </a:pPr>
            <a:r>
              <a:rPr lang="en-GB" sz="1600" dirty="0"/>
              <a:t>Calderbank-Shor-Steane (CSS) Code: What is a CSS code? </a:t>
            </a:r>
          </a:p>
          <a:p>
            <a:pPr marL="571500" indent="-571500">
              <a:buFont typeface="+mj-lt"/>
              <a:buAutoNum type="romanLcPeriod"/>
            </a:pPr>
            <a:r>
              <a:rPr lang="en-GB" sz="1600" dirty="0"/>
              <a:t>Quantum Tanner graphs. Understand how the Tanner graph can represent a quantum error correction circuit. Given a Tanner graph, you should be able to write all the stabiliser generators of the code. </a:t>
            </a:r>
            <a:r>
              <a:rPr lang="en-GB" sz="1600" b="1" dirty="0"/>
              <a:t>Tutorial 9, Q5.</a:t>
            </a:r>
          </a:p>
          <a:p>
            <a:pPr marL="571500" indent="-571500">
              <a:buFont typeface="+mj-lt"/>
              <a:buAutoNum type="romanLcPeriod"/>
            </a:pPr>
            <a:r>
              <a:rPr lang="en-GB" sz="1600" dirty="0"/>
              <a:t>Surface codes: understand how the construction guarantees that all the stabiliser generators commute.</a:t>
            </a:r>
          </a:p>
          <a:p>
            <a:pPr marL="571500" indent="-571500">
              <a:buFont typeface="+mj-lt"/>
              <a:buAutoNum type="romanLcPeriod"/>
            </a:pPr>
            <a:r>
              <a:rPr lang="en-GB" sz="1600" dirty="0"/>
              <a:t>Understand the behaviour of X- and Z-type error chains in the surface code.</a:t>
            </a:r>
          </a:p>
          <a:p>
            <a:pPr marL="571500" indent="-571500">
              <a:buFont typeface="+mj-lt"/>
              <a:buAutoNum type="romanLcPeriod"/>
            </a:pPr>
            <a:r>
              <a:rPr lang="en-GB" sz="1600" dirty="0"/>
              <a:t>Rotated surface codes. Understand the construction and how it scales. </a:t>
            </a:r>
            <a:r>
              <a:rPr lang="en-GB" sz="1600" b="1" dirty="0"/>
              <a:t>Tutorial 9, Q7</a:t>
            </a:r>
          </a:p>
          <a:p>
            <a:pPr marL="571500" indent="-571500">
              <a:buFont typeface="+mj-lt"/>
              <a:buAutoNum type="romanLcPeriod"/>
            </a:pPr>
            <a:r>
              <a:rPr lang="en-GB" sz="1600" dirty="0"/>
              <a:t>Logical operators: You should be able to identify logical operators in the surface code (and rotated surface code) and understand why the surface code distance is equal to the width/height of the lattice. </a:t>
            </a:r>
            <a:r>
              <a:rPr lang="en-GB" sz="1600" b="1" dirty="0"/>
              <a:t>Tutorial 9, Q5f, Q7b</a:t>
            </a:r>
            <a:endParaRPr lang="en-GB" sz="1600" dirty="0"/>
          </a:p>
          <a:p>
            <a:pPr marL="571500" indent="-571500">
              <a:buFont typeface="+mj-lt"/>
              <a:buAutoNum type="romanLcPeriod"/>
            </a:pPr>
            <a:r>
              <a:rPr lang="en-GB" sz="1600" dirty="0"/>
              <a:t>You should also be able to identify minimal weight logical operators of type X, Y, and Z in both the surface code and the rotated surface code. </a:t>
            </a:r>
            <a:r>
              <a:rPr lang="en-GB" sz="1600" b="1" dirty="0"/>
              <a:t>Tutorial 9, Q5f. Also, see the surface code visualiser for examples of minimal logical operators of type X, Y, Z. in the (rotated) surface code. </a:t>
            </a:r>
            <a:r>
              <a:rPr lang="en-GB" sz="1600" dirty="0"/>
              <a:t>E.g. see </a:t>
            </a:r>
            <a:r>
              <a:rPr lang="en-GB" sz="1600" dirty="0">
                <a:hlinkClick r:id="rId2"/>
              </a:rPr>
              <a:t>this example</a:t>
            </a:r>
            <a:r>
              <a:rPr lang="en-GB" sz="1600" dirty="0"/>
              <a:t> for the rotated code 👉</a:t>
            </a:r>
          </a:p>
        </p:txBody>
      </p:sp>
      <p:pic>
        <p:nvPicPr>
          <p:cNvPr id="4" name="Picture 3">
            <a:extLst>
              <a:ext uri="{FF2B5EF4-FFF2-40B4-BE49-F238E27FC236}">
                <a16:creationId xmlns:a16="http://schemas.microsoft.com/office/drawing/2014/main" id="{410F576B-37A5-63FF-7934-96371928B6F8}"/>
              </a:ext>
            </a:extLst>
          </p:cNvPr>
          <p:cNvPicPr>
            <a:picLocks noChangeAspect="1"/>
          </p:cNvPicPr>
          <p:nvPr/>
        </p:nvPicPr>
        <p:blipFill>
          <a:blip r:embed="rId3"/>
          <a:stretch>
            <a:fillRect/>
          </a:stretch>
        </p:blipFill>
        <p:spPr>
          <a:xfrm>
            <a:off x="7237534" y="2105047"/>
            <a:ext cx="4449501" cy="3549535"/>
          </a:xfrm>
          <a:prstGeom prst="rect">
            <a:avLst/>
          </a:prstGeom>
        </p:spPr>
      </p:pic>
    </p:spTree>
    <p:extLst>
      <p:ext uri="{BB962C8B-B14F-4D97-AF65-F5344CB8AC3E}">
        <p14:creationId xmlns:p14="http://schemas.microsoft.com/office/powerpoint/2010/main" val="2108326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40E1F2-A735-000D-701A-36067CCE5D22}"/>
              </a:ext>
            </a:extLst>
          </p:cNvPr>
          <p:cNvSpPr>
            <a:spLocks noGrp="1"/>
          </p:cNvSpPr>
          <p:nvPr>
            <p:ph type="body" sz="quarter" idx="13"/>
          </p:nvPr>
        </p:nvSpPr>
        <p:spPr>
          <a:xfrm>
            <a:off x="364368" y="221439"/>
            <a:ext cx="6254750" cy="586261"/>
          </a:xfrm>
        </p:spPr>
        <p:txBody>
          <a:bodyPr/>
          <a:lstStyle/>
          <a:p>
            <a:r>
              <a:rPr lang="en-GB" dirty="0"/>
              <a:t>Want to join the quantum revolution?</a:t>
            </a:r>
          </a:p>
        </p:txBody>
      </p:sp>
      <p:sp>
        <p:nvSpPr>
          <p:cNvPr id="3" name="Text Placeholder 2">
            <a:extLst>
              <a:ext uri="{FF2B5EF4-FFF2-40B4-BE49-F238E27FC236}">
                <a16:creationId xmlns:a16="http://schemas.microsoft.com/office/drawing/2014/main" id="{9F49562D-C0CB-DE3F-2D69-9C6F76EC002B}"/>
              </a:ext>
            </a:extLst>
          </p:cNvPr>
          <p:cNvSpPr>
            <a:spLocks noGrp="1"/>
          </p:cNvSpPr>
          <p:nvPr>
            <p:ph type="body" sz="quarter" idx="14"/>
          </p:nvPr>
        </p:nvSpPr>
        <p:spPr/>
        <p:txBody>
          <a:bodyPr/>
          <a:lstStyle/>
          <a:p>
            <a:r>
              <a:rPr lang="en-GB" dirty="0"/>
              <a:t>Apply for our new Centre for Doctoral Training in Quantum Informatics</a:t>
            </a:r>
          </a:p>
        </p:txBody>
      </p:sp>
      <p:pic>
        <p:nvPicPr>
          <p:cNvPr id="9" name="Picture Placeholder 8" descr="A qr code with a white background&#10;&#10;Description automatically generated">
            <a:extLst>
              <a:ext uri="{FF2B5EF4-FFF2-40B4-BE49-F238E27FC236}">
                <a16:creationId xmlns:a16="http://schemas.microsoft.com/office/drawing/2014/main" id="{B3ED0DA8-E2AA-E9A9-7611-3CC7BF46EEE4}"/>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92" r="192"/>
          <a:stretch>
            <a:fillRect/>
          </a:stretch>
        </p:blipFill>
        <p:spPr>
          <a:xfrm>
            <a:off x="8497020" y="1470805"/>
            <a:ext cx="2881110" cy="2892421"/>
          </a:xfrm>
        </p:spPr>
      </p:pic>
      <p:sp>
        <p:nvSpPr>
          <p:cNvPr id="6" name="Picture Placeholder 5">
            <a:extLst>
              <a:ext uri="{FF2B5EF4-FFF2-40B4-BE49-F238E27FC236}">
                <a16:creationId xmlns:a16="http://schemas.microsoft.com/office/drawing/2014/main" id="{7AA7BFC9-D0D5-88B7-DCA0-000ABC5272BD}"/>
              </a:ext>
            </a:extLst>
          </p:cNvPr>
          <p:cNvSpPr>
            <a:spLocks noGrp="1"/>
          </p:cNvSpPr>
          <p:nvPr>
            <p:ph type="pic" sz="quarter" idx="17"/>
          </p:nvPr>
        </p:nvSpPr>
        <p:spPr>
          <a:xfrm>
            <a:off x="364368" y="2736157"/>
            <a:ext cx="6813672" cy="3818428"/>
          </a:xfrm>
        </p:spPr>
        <p:txBody>
          <a:bodyPr/>
          <a:lstStyle/>
          <a:p>
            <a:r>
              <a:rPr lang="en-GB" dirty="0"/>
              <a:t>We are recruiting 16 PhD students to start September 2026.</a:t>
            </a:r>
          </a:p>
          <a:p>
            <a:r>
              <a:rPr lang="en-GB" dirty="0"/>
              <a:t>Positions are fully funded for 4 years.</a:t>
            </a:r>
          </a:p>
          <a:p>
            <a:r>
              <a:rPr lang="en-GB" dirty="0"/>
              <a:t>Project opportunities in a wide range of topics in quantum computing (including quantum error correction).</a:t>
            </a:r>
          </a:p>
          <a:p>
            <a:r>
              <a:rPr lang="en-GB" dirty="0"/>
              <a:t>Contact me (</a:t>
            </a:r>
            <a:r>
              <a:rPr lang="en-GB" dirty="0">
                <a:hlinkClick r:id="rId3"/>
              </a:rPr>
              <a:t>joschka.roffe@ed.ac.uk</a:t>
            </a:r>
            <a:r>
              <a:rPr lang="en-GB" dirty="0"/>
              <a:t>), Chris, Raul or Petros if you have any questions.</a:t>
            </a:r>
          </a:p>
        </p:txBody>
      </p:sp>
      <p:pic>
        <p:nvPicPr>
          <p:cNvPr id="17" name="Picture 16">
            <a:extLst>
              <a:ext uri="{FF2B5EF4-FFF2-40B4-BE49-F238E27FC236}">
                <a16:creationId xmlns:a16="http://schemas.microsoft.com/office/drawing/2014/main" id="{A584F5AB-E0CD-A518-4E43-C6F00E93B987}"/>
              </a:ext>
            </a:extLst>
          </p:cNvPr>
          <p:cNvPicPr>
            <a:picLocks noChangeAspect="1"/>
          </p:cNvPicPr>
          <p:nvPr/>
        </p:nvPicPr>
        <p:blipFill>
          <a:blip r:embed="rId4"/>
          <a:stretch>
            <a:fillRect/>
          </a:stretch>
        </p:blipFill>
        <p:spPr>
          <a:xfrm>
            <a:off x="8635452" y="4513952"/>
            <a:ext cx="2604246" cy="873243"/>
          </a:xfrm>
          <a:prstGeom prst="rect">
            <a:avLst/>
          </a:prstGeom>
        </p:spPr>
      </p:pic>
      <p:pic>
        <p:nvPicPr>
          <p:cNvPr id="18" name="Picture 17">
            <a:extLst>
              <a:ext uri="{FF2B5EF4-FFF2-40B4-BE49-F238E27FC236}">
                <a16:creationId xmlns:a16="http://schemas.microsoft.com/office/drawing/2014/main" id="{27BA86F8-DF70-CF8B-EF59-3C747659656E}"/>
              </a:ext>
            </a:extLst>
          </p:cNvPr>
          <p:cNvPicPr>
            <a:picLocks noChangeAspect="1"/>
          </p:cNvPicPr>
          <p:nvPr/>
        </p:nvPicPr>
        <p:blipFill>
          <a:blip r:embed="rId4"/>
          <a:stretch>
            <a:fillRect/>
          </a:stretch>
        </p:blipFill>
        <p:spPr>
          <a:xfrm>
            <a:off x="10964835" y="193496"/>
            <a:ext cx="995186" cy="333701"/>
          </a:xfrm>
          <a:prstGeom prst="rect">
            <a:avLst/>
          </a:prstGeom>
        </p:spPr>
      </p:pic>
    </p:spTree>
    <p:extLst>
      <p:ext uri="{BB962C8B-B14F-4D97-AF65-F5344CB8AC3E}">
        <p14:creationId xmlns:p14="http://schemas.microsoft.com/office/powerpoint/2010/main" val="266646022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CEED6AE-C0F6-422D-83EA-E8A6BEC56F62}" vid="{63253440-B1FF-457D-B59A-A0F04D5132D5}"/>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CEED6AE-C0F6-422D-83EA-E8A6BEC56F62}" vid="{69B872FB-C288-4103-99E8-0E764FCED1A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CEED6AE-C0F6-422D-83EA-E8A6BEC56F62}" vid="{8709AF2E-77C5-4CDD-A1B0-174CBD14399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b9a610c-db1d-437f-be5c-b26c813d0e0e">
      <UserInfo>
        <DisplayName>Kasia Kokowska</DisplayName>
        <AccountId>18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BD8881F515CA4FA153BB0DAC0DFF5A" ma:contentTypeVersion="6" ma:contentTypeDescription="Create a new document." ma:contentTypeScope="" ma:versionID="593770773eb790c626f7e2b742ded292">
  <xsd:schema xmlns:xsd="http://www.w3.org/2001/XMLSchema" xmlns:xs="http://www.w3.org/2001/XMLSchema" xmlns:p="http://schemas.microsoft.com/office/2006/metadata/properties" xmlns:ns2="f8847d7e-145d-4056-a4da-9a9ccd156fdb" xmlns:ns3="bb9a610c-db1d-437f-be5c-b26c813d0e0e" targetNamespace="http://schemas.microsoft.com/office/2006/metadata/properties" ma:root="true" ma:fieldsID="8a5d6abb05bbe5d7577e9a3bcfd62c64" ns2:_="" ns3:_="">
    <xsd:import namespace="f8847d7e-145d-4056-a4da-9a9ccd156fdb"/>
    <xsd:import namespace="bb9a610c-db1d-437f-be5c-b26c813d0e0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47d7e-145d-4056-a4da-9a9ccd156f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9a610c-db1d-437f-be5c-b26c813d0e0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1CA1DA-1D8E-49CB-A8C6-9D7022DD69DB}">
  <ds:schemaRefs>
    <ds:schemaRef ds:uri="http://purl.org/dc/terms/"/>
    <ds:schemaRef ds:uri="f8847d7e-145d-4056-a4da-9a9ccd156fdb"/>
    <ds:schemaRef ds:uri="bb9a610c-db1d-437f-be5c-b26c813d0e0e"/>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C3CA2681-0BDB-4C89-B3FA-9B8B9AB39B6E}">
  <ds:schemaRefs>
    <ds:schemaRef ds:uri="http://schemas.microsoft.com/sharepoint/v3/contenttype/forms"/>
  </ds:schemaRefs>
</ds:datastoreItem>
</file>

<file path=customXml/itemProps3.xml><?xml version="1.0" encoding="utf-8"?>
<ds:datastoreItem xmlns:ds="http://schemas.openxmlformats.org/officeDocument/2006/customXml" ds:itemID="{C682757E-B5E5-4638-8601-50B7668DAB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47d7e-145d-4056-a4da-9a9ccd156fdb"/>
    <ds:schemaRef ds:uri="bb9a610c-db1d-437f-be5c-b26c813d0e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School of Informatics PowerPoint Template</Template>
  <TotalTime>12193</TotalTime>
  <Words>984</Words>
  <Application>Microsoft Office PowerPoint</Application>
  <PresentationFormat>Widescreen</PresentationFormat>
  <Paragraphs>45</Paragraphs>
  <Slides>10</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10</vt:i4>
      </vt:variant>
    </vt:vector>
  </HeadingPairs>
  <TitlesOfParts>
    <vt:vector size="16" baseType="lpstr">
      <vt:lpstr>Arial</vt:lpstr>
      <vt:lpstr>Calibri</vt:lpstr>
      <vt:lpstr>Cambria Math</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Joschka Roffe</dc:creator>
  <cp:lastModifiedBy>Joschka Roffe</cp:lastModifiedBy>
  <cp:revision>3</cp:revision>
  <dcterms:created xsi:type="dcterms:W3CDTF">2024-11-09T12:07:04Z</dcterms:created>
  <dcterms:modified xsi:type="dcterms:W3CDTF">2025-11-27T12:17:00Z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0x01010098BD8881F515CA4FA153BB0DAC0DFF5A</vt:lpwstr>
  </property>
</Properties>
</file>